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528" r:id="rId2"/>
    <p:sldId id="434" r:id="rId3"/>
    <p:sldId id="259" r:id="rId4"/>
    <p:sldId id="531" r:id="rId5"/>
    <p:sldId id="530" r:id="rId6"/>
    <p:sldId id="438" r:id="rId7"/>
    <p:sldId id="444" r:id="rId8"/>
    <p:sldId id="437" r:id="rId9"/>
    <p:sldId id="456" r:id="rId10"/>
    <p:sldId id="441" r:id="rId11"/>
    <p:sldId id="445" r:id="rId12"/>
    <p:sldId id="442" r:id="rId13"/>
    <p:sldId id="446" r:id="rId14"/>
    <p:sldId id="443" r:id="rId15"/>
    <p:sldId id="472" r:id="rId16"/>
    <p:sldId id="473" r:id="rId17"/>
    <p:sldId id="447" r:id="rId18"/>
    <p:sldId id="474" r:id="rId19"/>
    <p:sldId id="449" r:id="rId20"/>
    <p:sldId id="450" r:id="rId21"/>
    <p:sldId id="455" r:id="rId22"/>
    <p:sldId id="460" r:id="rId23"/>
    <p:sldId id="462" r:id="rId24"/>
    <p:sldId id="463" r:id="rId25"/>
    <p:sldId id="464" r:id="rId26"/>
    <p:sldId id="467" r:id="rId27"/>
    <p:sldId id="468" r:id="rId28"/>
    <p:sldId id="268" r:id="rId29"/>
    <p:sldId id="469" r:id="rId30"/>
    <p:sldId id="452" r:id="rId31"/>
    <p:sldId id="453" r:id="rId32"/>
    <p:sldId id="454" r:id="rId33"/>
    <p:sldId id="459" r:id="rId34"/>
    <p:sldId id="457" r:id="rId35"/>
    <p:sldId id="458" r:id="rId36"/>
    <p:sldId id="465" r:id="rId37"/>
    <p:sldId id="402" r:id="rId38"/>
    <p:sldId id="403" r:id="rId39"/>
    <p:sldId id="404" r:id="rId40"/>
    <p:sldId id="416" r:id="rId41"/>
    <p:sldId id="537" r:id="rId42"/>
    <p:sldId id="538" r:id="rId43"/>
    <p:sldId id="539" r:id="rId44"/>
    <p:sldId id="540" r:id="rId4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AB9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>
        <p:scale>
          <a:sx n="75" d="100"/>
          <a:sy n="75" d="100"/>
        </p:scale>
        <p:origin x="179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50041359-723F-4E04-AC1B-EFEFC2D77228}"/>
    <pc:docChg chg="custSel modSld">
      <pc:chgData name="Robbin Bouwmeester" userId="1dbfebabfc25a55a" providerId="LiveId" clId="{50041359-723F-4E04-AC1B-EFEFC2D77228}" dt="2024-11-22T09:35:55.935" v="63" actId="478"/>
      <pc:docMkLst>
        <pc:docMk/>
      </pc:docMkLst>
      <pc:sldChg chg="delSp mod">
        <pc:chgData name="Robbin Bouwmeester" userId="1dbfebabfc25a55a" providerId="LiveId" clId="{50041359-723F-4E04-AC1B-EFEFC2D77228}" dt="2024-11-22T09:21:07.549" v="55" actId="478"/>
        <pc:sldMkLst>
          <pc:docMk/>
          <pc:sldMk cId="4242639212" sldId="402"/>
        </pc:sldMkLst>
        <pc:spChg chg="del">
          <ac:chgData name="Robbin Bouwmeester" userId="1dbfebabfc25a55a" providerId="LiveId" clId="{50041359-723F-4E04-AC1B-EFEFC2D77228}" dt="2024-11-22T09:21:07.549" v="55" actId="478"/>
          <ac:spMkLst>
            <pc:docMk/>
            <pc:sldMk cId="4242639212" sldId="402"/>
            <ac:spMk id="3" creationId="{B37F62A8-81A4-586C-B5A5-65CCCB68FEDD}"/>
          </ac:spMkLst>
        </pc:spChg>
        <pc:picChg chg="del">
          <ac:chgData name="Robbin Bouwmeester" userId="1dbfebabfc25a55a" providerId="LiveId" clId="{50041359-723F-4E04-AC1B-EFEFC2D77228}" dt="2024-11-22T09:21:06.589" v="53" actId="478"/>
          <ac:picMkLst>
            <pc:docMk/>
            <pc:sldMk cId="4242639212" sldId="402"/>
            <ac:picMk id="4" creationId="{474B4DC1-E396-56C3-2ECF-6E4CA491EC35}"/>
          </ac:picMkLst>
        </pc:picChg>
        <pc:cxnChg chg="del">
          <ac:chgData name="Robbin Bouwmeester" userId="1dbfebabfc25a55a" providerId="LiveId" clId="{50041359-723F-4E04-AC1B-EFEFC2D77228}" dt="2024-11-22T09:21:06.934" v="54" actId="478"/>
          <ac:cxnSpMkLst>
            <pc:docMk/>
            <pc:sldMk cId="4242639212" sldId="402"/>
            <ac:cxnSpMk id="5" creationId="{74357255-025A-2047-3219-D56722B1A93E}"/>
          </ac:cxnSpMkLst>
        </pc:cxnChg>
      </pc:sldChg>
      <pc:sldChg chg="delSp mod">
        <pc:chgData name="Robbin Bouwmeester" userId="1dbfebabfc25a55a" providerId="LiveId" clId="{50041359-723F-4E04-AC1B-EFEFC2D77228}" dt="2024-11-22T09:35:42.495" v="56" actId="478"/>
        <pc:sldMkLst>
          <pc:docMk/>
          <pc:sldMk cId="1643956746" sldId="403"/>
        </pc:sldMkLst>
        <pc:spChg chg="del">
          <ac:chgData name="Robbin Bouwmeester" userId="1dbfebabfc25a55a" providerId="LiveId" clId="{50041359-723F-4E04-AC1B-EFEFC2D77228}" dt="2024-11-22T09:35:42.495" v="56" actId="478"/>
          <ac:spMkLst>
            <pc:docMk/>
            <pc:sldMk cId="1643956746" sldId="403"/>
            <ac:spMk id="206" creationId="{98C907ED-F74B-CA1E-F34B-BF72F05418D4}"/>
          </ac:spMkLst>
        </pc:spChg>
        <pc:picChg chg="del">
          <ac:chgData name="Robbin Bouwmeester" userId="1dbfebabfc25a55a" providerId="LiveId" clId="{50041359-723F-4E04-AC1B-EFEFC2D77228}" dt="2024-11-22T09:35:42.495" v="56" actId="478"/>
          <ac:picMkLst>
            <pc:docMk/>
            <pc:sldMk cId="1643956746" sldId="403"/>
            <ac:picMk id="207" creationId="{F0454541-FC7D-23AF-FA8A-CFD3D2D8E9A1}"/>
          </ac:picMkLst>
        </pc:picChg>
        <pc:cxnChg chg="del">
          <ac:chgData name="Robbin Bouwmeester" userId="1dbfebabfc25a55a" providerId="LiveId" clId="{50041359-723F-4E04-AC1B-EFEFC2D77228}" dt="2024-11-22T09:35:42.495" v="56" actId="478"/>
          <ac:cxnSpMkLst>
            <pc:docMk/>
            <pc:sldMk cId="1643956746" sldId="403"/>
            <ac:cxnSpMk id="208" creationId="{1E8D9D51-0044-1F9C-677E-F64990019EC9}"/>
          </ac:cxnSpMkLst>
        </pc:cxnChg>
      </pc:sldChg>
      <pc:sldChg chg="delSp mod">
        <pc:chgData name="Robbin Bouwmeester" userId="1dbfebabfc25a55a" providerId="LiveId" clId="{50041359-723F-4E04-AC1B-EFEFC2D77228}" dt="2024-11-22T09:35:45.120" v="57" actId="478"/>
        <pc:sldMkLst>
          <pc:docMk/>
          <pc:sldMk cId="1266776447" sldId="404"/>
        </pc:sldMkLst>
        <pc:spChg chg="del">
          <ac:chgData name="Robbin Bouwmeester" userId="1dbfebabfc25a55a" providerId="LiveId" clId="{50041359-723F-4E04-AC1B-EFEFC2D77228}" dt="2024-11-22T09:35:45.120" v="57" actId="478"/>
          <ac:spMkLst>
            <pc:docMk/>
            <pc:sldMk cId="1266776447" sldId="404"/>
            <ac:spMk id="206" creationId="{760E11A2-7C86-CEA2-4295-4B391DB8D463}"/>
          </ac:spMkLst>
        </pc:spChg>
        <pc:picChg chg="del">
          <ac:chgData name="Robbin Bouwmeester" userId="1dbfebabfc25a55a" providerId="LiveId" clId="{50041359-723F-4E04-AC1B-EFEFC2D77228}" dt="2024-11-22T09:35:45.120" v="57" actId="478"/>
          <ac:picMkLst>
            <pc:docMk/>
            <pc:sldMk cId="1266776447" sldId="404"/>
            <ac:picMk id="207" creationId="{DA3D6CF1-602E-342F-F67E-8A5D386994C0}"/>
          </ac:picMkLst>
        </pc:picChg>
        <pc:cxnChg chg="del">
          <ac:chgData name="Robbin Bouwmeester" userId="1dbfebabfc25a55a" providerId="LiveId" clId="{50041359-723F-4E04-AC1B-EFEFC2D77228}" dt="2024-11-22T09:35:45.120" v="57" actId="478"/>
          <ac:cxnSpMkLst>
            <pc:docMk/>
            <pc:sldMk cId="1266776447" sldId="404"/>
            <ac:cxnSpMk id="208" creationId="{BD4D8189-4756-C0A0-B895-93A5B9AE265E}"/>
          </ac:cxnSpMkLst>
        </pc:cxnChg>
      </pc:sldChg>
      <pc:sldChg chg="delSp mod">
        <pc:chgData name="Robbin Bouwmeester" userId="1dbfebabfc25a55a" providerId="LiveId" clId="{50041359-723F-4E04-AC1B-EFEFC2D77228}" dt="2024-11-22T09:35:47.634" v="58" actId="478"/>
        <pc:sldMkLst>
          <pc:docMk/>
          <pc:sldMk cId="2873523824" sldId="416"/>
        </pc:sldMkLst>
        <pc:spChg chg="del">
          <ac:chgData name="Robbin Bouwmeester" userId="1dbfebabfc25a55a" providerId="LiveId" clId="{50041359-723F-4E04-AC1B-EFEFC2D77228}" dt="2024-11-22T09:35:47.634" v="58" actId="478"/>
          <ac:spMkLst>
            <pc:docMk/>
            <pc:sldMk cId="2873523824" sldId="416"/>
            <ac:spMk id="6" creationId="{2B5DD822-97AD-4A6F-E3C0-AC6007FB8F85}"/>
          </ac:spMkLst>
        </pc:spChg>
        <pc:picChg chg="del">
          <ac:chgData name="Robbin Bouwmeester" userId="1dbfebabfc25a55a" providerId="LiveId" clId="{50041359-723F-4E04-AC1B-EFEFC2D77228}" dt="2024-11-22T09:35:47.634" v="58" actId="478"/>
          <ac:picMkLst>
            <pc:docMk/>
            <pc:sldMk cId="2873523824" sldId="416"/>
            <ac:picMk id="7" creationId="{94433754-9624-D147-D70A-DD077137EFBF}"/>
          </ac:picMkLst>
        </pc:picChg>
        <pc:cxnChg chg="del">
          <ac:chgData name="Robbin Bouwmeester" userId="1dbfebabfc25a55a" providerId="LiveId" clId="{50041359-723F-4E04-AC1B-EFEFC2D77228}" dt="2024-11-22T09:35:47.634" v="58" actId="478"/>
          <ac:cxnSpMkLst>
            <pc:docMk/>
            <pc:sldMk cId="2873523824" sldId="416"/>
            <ac:cxnSpMk id="8" creationId="{3730842B-5672-8AB6-757A-C5B926D0A221}"/>
          </ac:cxnSpMkLst>
        </pc:cxnChg>
      </pc:sldChg>
      <pc:sldChg chg="delSp mod">
        <pc:chgData name="Robbin Bouwmeester" userId="1dbfebabfc25a55a" providerId="LiveId" clId="{50041359-723F-4E04-AC1B-EFEFC2D77228}" dt="2024-11-22T09:14:21.055" v="2" actId="478"/>
        <pc:sldMkLst>
          <pc:docMk/>
          <pc:sldMk cId="2749873298" sldId="434"/>
        </pc:sldMkLst>
        <pc:spChg chg="del">
          <ac:chgData name="Robbin Bouwmeester" userId="1dbfebabfc25a55a" providerId="LiveId" clId="{50041359-723F-4E04-AC1B-EFEFC2D77228}" dt="2024-11-22T09:14:21.055" v="2" actId="478"/>
          <ac:spMkLst>
            <pc:docMk/>
            <pc:sldMk cId="2749873298" sldId="434"/>
            <ac:spMk id="10" creationId="{0C3F549D-3610-6A5B-884E-63AECBEC0DDB}"/>
          </ac:spMkLst>
        </pc:spChg>
        <pc:picChg chg="del">
          <ac:chgData name="Robbin Bouwmeester" userId="1dbfebabfc25a55a" providerId="LiveId" clId="{50041359-723F-4E04-AC1B-EFEFC2D77228}" dt="2024-11-22T09:14:19.353" v="1" actId="478"/>
          <ac:picMkLst>
            <pc:docMk/>
            <pc:sldMk cId="2749873298" sldId="434"/>
            <ac:picMk id="11" creationId="{1878F849-C580-68BF-FD15-5E3C251C0756}"/>
          </ac:picMkLst>
        </pc:picChg>
        <pc:cxnChg chg="del">
          <ac:chgData name="Robbin Bouwmeester" userId="1dbfebabfc25a55a" providerId="LiveId" clId="{50041359-723F-4E04-AC1B-EFEFC2D77228}" dt="2024-11-22T09:14:19.353" v="1" actId="478"/>
          <ac:cxnSpMkLst>
            <pc:docMk/>
            <pc:sldMk cId="2749873298" sldId="434"/>
            <ac:cxnSpMk id="12" creationId="{2EAB10E2-762A-21E3-A031-97270D579DFA}"/>
          </ac:cxnSpMkLst>
        </pc:cxnChg>
      </pc:sldChg>
      <pc:sldChg chg="delSp mod">
        <pc:chgData name="Robbin Bouwmeester" userId="1dbfebabfc25a55a" providerId="LiveId" clId="{50041359-723F-4E04-AC1B-EFEFC2D77228}" dt="2024-11-22T09:14:27.277" v="4" actId="478"/>
        <pc:sldMkLst>
          <pc:docMk/>
          <pc:sldMk cId="2572915948" sldId="436"/>
        </pc:sldMkLst>
        <pc:spChg chg="del">
          <ac:chgData name="Robbin Bouwmeester" userId="1dbfebabfc25a55a" providerId="LiveId" clId="{50041359-723F-4E04-AC1B-EFEFC2D77228}" dt="2024-11-22T09:14:27.277" v="4" actId="478"/>
          <ac:spMkLst>
            <pc:docMk/>
            <pc:sldMk cId="2572915948" sldId="436"/>
            <ac:spMk id="2" creationId="{A230E5CE-FAEA-A94E-EF25-90B8502263CB}"/>
          </ac:spMkLst>
        </pc:spChg>
        <pc:picChg chg="del">
          <ac:chgData name="Robbin Bouwmeester" userId="1dbfebabfc25a55a" providerId="LiveId" clId="{50041359-723F-4E04-AC1B-EFEFC2D77228}" dt="2024-11-22T09:14:27.277" v="4" actId="478"/>
          <ac:picMkLst>
            <pc:docMk/>
            <pc:sldMk cId="2572915948" sldId="436"/>
            <ac:picMk id="4" creationId="{D0702EE4-8EA4-594D-26E0-7B44F9427CD0}"/>
          </ac:picMkLst>
        </pc:picChg>
        <pc:cxnChg chg="del">
          <ac:chgData name="Robbin Bouwmeester" userId="1dbfebabfc25a55a" providerId="LiveId" clId="{50041359-723F-4E04-AC1B-EFEFC2D77228}" dt="2024-11-22T09:14:27.277" v="4" actId="478"/>
          <ac:cxnSpMkLst>
            <pc:docMk/>
            <pc:sldMk cId="2572915948" sldId="436"/>
            <ac:cxnSpMk id="7" creationId="{4BECF2C1-14DE-CA09-CDFB-E7C388EABF63}"/>
          </ac:cxnSpMkLst>
        </pc:cxnChg>
      </pc:sldChg>
      <pc:sldChg chg="delSp mod">
        <pc:chgData name="Robbin Bouwmeester" userId="1dbfebabfc25a55a" providerId="LiveId" clId="{50041359-723F-4E04-AC1B-EFEFC2D77228}" dt="2024-11-22T09:14:41.131" v="9" actId="478"/>
        <pc:sldMkLst>
          <pc:docMk/>
          <pc:sldMk cId="2130026140" sldId="437"/>
        </pc:sldMkLst>
        <pc:spChg chg="del">
          <ac:chgData name="Robbin Bouwmeester" userId="1dbfebabfc25a55a" providerId="LiveId" clId="{50041359-723F-4E04-AC1B-EFEFC2D77228}" dt="2024-11-22T09:14:41.131" v="9" actId="478"/>
          <ac:spMkLst>
            <pc:docMk/>
            <pc:sldMk cId="2130026140" sldId="437"/>
            <ac:spMk id="4" creationId="{8D62DA56-400A-CE93-DE93-F48A96D44838}"/>
          </ac:spMkLst>
        </pc:spChg>
        <pc:picChg chg="del">
          <ac:chgData name="Robbin Bouwmeester" userId="1dbfebabfc25a55a" providerId="LiveId" clId="{50041359-723F-4E04-AC1B-EFEFC2D77228}" dt="2024-11-22T09:14:41.131" v="9" actId="478"/>
          <ac:picMkLst>
            <pc:docMk/>
            <pc:sldMk cId="2130026140" sldId="437"/>
            <ac:picMk id="7" creationId="{F0F1EF57-E186-C1EA-22A2-E0AA28610726}"/>
          </ac:picMkLst>
        </pc:picChg>
        <pc:cxnChg chg="del">
          <ac:chgData name="Robbin Bouwmeester" userId="1dbfebabfc25a55a" providerId="LiveId" clId="{50041359-723F-4E04-AC1B-EFEFC2D77228}" dt="2024-11-22T09:14:41.131" v="9" actId="478"/>
          <ac:cxnSpMkLst>
            <pc:docMk/>
            <pc:sldMk cId="2130026140" sldId="437"/>
            <ac:cxnSpMk id="10" creationId="{EBC6DC0C-8883-B443-A9E5-81954D94FD12}"/>
          </ac:cxnSpMkLst>
        </pc:cxnChg>
      </pc:sldChg>
      <pc:sldChg chg="delSp mod">
        <pc:chgData name="Robbin Bouwmeester" userId="1dbfebabfc25a55a" providerId="LiveId" clId="{50041359-723F-4E04-AC1B-EFEFC2D77228}" dt="2024-11-22T09:14:33.444" v="6" actId="478"/>
        <pc:sldMkLst>
          <pc:docMk/>
          <pc:sldMk cId="53703785" sldId="438"/>
        </pc:sldMkLst>
        <pc:spChg chg="del">
          <ac:chgData name="Robbin Bouwmeester" userId="1dbfebabfc25a55a" providerId="LiveId" clId="{50041359-723F-4E04-AC1B-EFEFC2D77228}" dt="2024-11-22T09:14:33.444" v="6" actId="478"/>
          <ac:spMkLst>
            <pc:docMk/>
            <pc:sldMk cId="53703785" sldId="438"/>
            <ac:spMk id="2" creationId="{12716167-4669-E7AE-5343-57AEC16B7144}"/>
          </ac:spMkLst>
        </pc:spChg>
        <pc:picChg chg="del">
          <ac:chgData name="Robbin Bouwmeester" userId="1dbfebabfc25a55a" providerId="LiveId" clId="{50041359-723F-4E04-AC1B-EFEFC2D77228}" dt="2024-11-22T09:14:33.444" v="6" actId="478"/>
          <ac:picMkLst>
            <pc:docMk/>
            <pc:sldMk cId="53703785" sldId="438"/>
            <ac:picMk id="4" creationId="{856D7058-3F8D-4635-A041-5F5CAF7F369D}"/>
          </ac:picMkLst>
        </pc:picChg>
        <pc:cxnChg chg="del">
          <ac:chgData name="Robbin Bouwmeester" userId="1dbfebabfc25a55a" providerId="LiveId" clId="{50041359-723F-4E04-AC1B-EFEFC2D77228}" dt="2024-11-22T09:14:33.444" v="6" actId="478"/>
          <ac:cxnSpMkLst>
            <pc:docMk/>
            <pc:sldMk cId="53703785" sldId="438"/>
            <ac:cxnSpMk id="20" creationId="{999B65AC-086B-C628-ACB4-1BC882057EF6}"/>
          </ac:cxnSpMkLst>
        </pc:cxnChg>
      </pc:sldChg>
      <pc:sldChg chg="delSp mod">
        <pc:chgData name="Robbin Bouwmeester" userId="1dbfebabfc25a55a" providerId="LiveId" clId="{50041359-723F-4E04-AC1B-EFEFC2D77228}" dt="2024-11-22T09:14:38.792" v="8" actId="478"/>
        <pc:sldMkLst>
          <pc:docMk/>
          <pc:sldMk cId="904735424" sldId="440"/>
        </pc:sldMkLst>
        <pc:spChg chg="del">
          <ac:chgData name="Robbin Bouwmeester" userId="1dbfebabfc25a55a" providerId="LiveId" clId="{50041359-723F-4E04-AC1B-EFEFC2D77228}" dt="2024-11-22T09:14:38.792" v="8" actId="478"/>
          <ac:spMkLst>
            <pc:docMk/>
            <pc:sldMk cId="904735424" sldId="440"/>
            <ac:spMk id="4" creationId="{B8B492A4-C754-D6C3-6F3F-FEFC745D5CA6}"/>
          </ac:spMkLst>
        </pc:spChg>
        <pc:picChg chg="del">
          <ac:chgData name="Robbin Bouwmeester" userId="1dbfebabfc25a55a" providerId="LiveId" clId="{50041359-723F-4E04-AC1B-EFEFC2D77228}" dt="2024-11-22T09:14:38.792" v="8" actId="478"/>
          <ac:picMkLst>
            <pc:docMk/>
            <pc:sldMk cId="904735424" sldId="440"/>
            <ac:picMk id="7" creationId="{4C5BB5C5-5ECA-74CF-3DC7-2DFC46D0BC25}"/>
          </ac:picMkLst>
        </pc:picChg>
        <pc:cxnChg chg="del">
          <ac:chgData name="Robbin Bouwmeester" userId="1dbfebabfc25a55a" providerId="LiveId" clId="{50041359-723F-4E04-AC1B-EFEFC2D77228}" dt="2024-11-22T09:14:38.792" v="8" actId="478"/>
          <ac:cxnSpMkLst>
            <pc:docMk/>
            <pc:sldMk cId="904735424" sldId="440"/>
            <ac:cxnSpMk id="10" creationId="{B728A2F2-718C-299E-7A37-6237C76952CA}"/>
          </ac:cxnSpMkLst>
        </pc:cxnChg>
      </pc:sldChg>
      <pc:sldChg chg="delSp mod">
        <pc:chgData name="Robbin Bouwmeester" userId="1dbfebabfc25a55a" providerId="LiveId" clId="{50041359-723F-4E04-AC1B-EFEFC2D77228}" dt="2024-11-22T09:14:52.261" v="11" actId="478"/>
        <pc:sldMkLst>
          <pc:docMk/>
          <pc:sldMk cId="3684969948" sldId="441"/>
        </pc:sldMkLst>
        <pc:spChg chg="del">
          <ac:chgData name="Robbin Bouwmeester" userId="1dbfebabfc25a55a" providerId="LiveId" clId="{50041359-723F-4E04-AC1B-EFEFC2D77228}" dt="2024-11-22T09:14:52.261" v="11" actId="478"/>
          <ac:spMkLst>
            <pc:docMk/>
            <pc:sldMk cId="3684969948" sldId="441"/>
            <ac:spMk id="4" creationId="{F07647E9-B19D-681E-0F2D-A9A58DF2A796}"/>
          </ac:spMkLst>
        </pc:spChg>
        <pc:picChg chg="del">
          <ac:chgData name="Robbin Bouwmeester" userId="1dbfebabfc25a55a" providerId="LiveId" clId="{50041359-723F-4E04-AC1B-EFEFC2D77228}" dt="2024-11-22T09:14:52.261" v="11" actId="478"/>
          <ac:picMkLst>
            <pc:docMk/>
            <pc:sldMk cId="3684969948" sldId="441"/>
            <ac:picMk id="10" creationId="{B5AD292B-DB7D-E51D-A306-F53FE717B470}"/>
          </ac:picMkLst>
        </pc:picChg>
        <pc:cxnChg chg="del">
          <ac:chgData name="Robbin Bouwmeester" userId="1dbfebabfc25a55a" providerId="LiveId" clId="{50041359-723F-4E04-AC1B-EFEFC2D77228}" dt="2024-11-22T09:14:52.261" v="11" actId="478"/>
          <ac:cxnSpMkLst>
            <pc:docMk/>
            <pc:sldMk cId="3684969948" sldId="441"/>
            <ac:cxnSpMk id="19" creationId="{185BF68B-A4B3-648A-6F32-E53214967787}"/>
          </ac:cxnSpMkLst>
        </pc:cxnChg>
      </pc:sldChg>
      <pc:sldChg chg="delSp mod">
        <pc:chgData name="Robbin Bouwmeester" userId="1dbfebabfc25a55a" providerId="LiveId" clId="{50041359-723F-4E04-AC1B-EFEFC2D77228}" dt="2024-11-22T09:15:01.555" v="14" actId="478"/>
        <pc:sldMkLst>
          <pc:docMk/>
          <pc:sldMk cId="633227235" sldId="442"/>
        </pc:sldMkLst>
        <pc:spChg chg="del">
          <ac:chgData name="Robbin Bouwmeester" userId="1dbfebabfc25a55a" providerId="LiveId" clId="{50041359-723F-4E04-AC1B-EFEFC2D77228}" dt="2024-11-22T09:15:01.555" v="14" actId="478"/>
          <ac:spMkLst>
            <pc:docMk/>
            <pc:sldMk cId="633227235" sldId="442"/>
            <ac:spMk id="4" creationId="{E6E0AB08-DEF3-3516-8E58-C10A09FB9697}"/>
          </ac:spMkLst>
        </pc:spChg>
        <pc:picChg chg="del">
          <ac:chgData name="Robbin Bouwmeester" userId="1dbfebabfc25a55a" providerId="LiveId" clId="{50041359-723F-4E04-AC1B-EFEFC2D77228}" dt="2024-11-22T09:15:00.143" v="13" actId="478"/>
          <ac:picMkLst>
            <pc:docMk/>
            <pc:sldMk cId="633227235" sldId="442"/>
            <ac:picMk id="10" creationId="{97F5CE4A-2907-FB48-7013-5293E72430AD}"/>
          </ac:picMkLst>
        </pc:picChg>
        <pc:cxnChg chg="del">
          <ac:chgData name="Robbin Bouwmeester" userId="1dbfebabfc25a55a" providerId="LiveId" clId="{50041359-723F-4E04-AC1B-EFEFC2D77228}" dt="2024-11-22T09:15:00.143" v="13" actId="478"/>
          <ac:cxnSpMkLst>
            <pc:docMk/>
            <pc:sldMk cId="633227235" sldId="442"/>
            <ac:cxnSpMk id="11" creationId="{902B6978-61F6-E311-9A5F-1C7DA25F0F7F}"/>
          </ac:cxnSpMkLst>
        </pc:cxnChg>
      </pc:sldChg>
      <pc:sldChg chg="delSp mod">
        <pc:chgData name="Robbin Bouwmeester" userId="1dbfebabfc25a55a" providerId="LiveId" clId="{50041359-723F-4E04-AC1B-EFEFC2D77228}" dt="2024-11-22T09:14:36.384" v="7" actId="478"/>
        <pc:sldMkLst>
          <pc:docMk/>
          <pc:sldMk cId="1817084701" sldId="443"/>
        </pc:sldMkLst>
        <pc:spChg chg="del">
          <ac:chgData name="Robbin Bouwmeester" userId="1dbfebabfc25a55a" providerId="LiveId" clId="{50041359-723F-4E04-AC1B-EFEFC2D77228}" dt="2024-11-22T09:14:36.384" v="7" actId="478"/>
          <ac:spMkLst>
            <pc:docMk/>
            <pc:sldMk cId="1817084701" sldId="443"/>
            <ac:spMk id="2" creationId="{16C1F68A-70C5-DE27-21EA-3295A965C33C}"/>
          </ac:spMkLst>
        </pc:spChg>
        <pc:picChg chg="del">
          <ac:chgData name="Robbin Bouwmeester" userId="1dbfebabfc25a55a" providerId="LiveId" clId="{50041359-723F-4E04-AC1B-EFEFC2D77228}" dt="2024-11-22T09:14:36.384" v="7" actId="478"/>
          <ac:picMkLst>
            <pc:docMk/>
            <pc:sldMk cId="1817084701" sldId="443"/>
            <ac:picMk id="3" creationId="{5BFE0059-A876-2639-30A2-BBA1D1152F1F}"/>
          </ac:picMkLst>
        </pc:picChg>
        <pc:cxnChg chg="del">
          <ac:chgData name="Robbin Bouwmeester" userId="1dbfebabfc25a55a" providerId="LiveId" clId="{50041359-723F-4E04-AC1B-EFEFC2D77228}" dt="2024-11-22T09:14:36.384" v="7" actId="478"/>
          <ac:cxnSpMkLst>
            <pc:docMk/>
            <pc:sldMk cId="1817084701" sldId="443"/>
            <ac:cxnSpMk id="5" creationId="{93E63269-0B29-6E93-5576-5828BDDECE7C}"/>
          </ac:cxnSpMkLst>
        </pc:cxnChg>
      </pc:sldChg>
      <pc:sldChg chg="delSp mod">
        <pc:chgData name="Robbin Bouwmeester" userId="1dbfebabfc25a55a" providerId="LiveId" clId="{50041359-723F-4E04-AC1B-EFEFC2D77228}" dt="2024-11-22T09:14:30.795" v="5" actId="478"/>
        <pc:sldMkLst>
          <pc:docMk/>
          <pc:sldMk cId="1221749933" sldId="444"/>
        </pc:sldMkLst>
        <pc:spChg chg="del">
          <ac:chgData name="Robbin Bouwmeester" userId="1dbfebabfc25a55a" providerId="LiveId" clId="{50041359-723F-4E04-AC1B-EFEFC2D77228}" dt="2024-11-22T09:14:30.795" v="5" actId="478"/>
          <ac:spMkLst>
            <pc:docMk/>
            <pc:sldMk cId="1221749933" sldId="444"/>
            <ac:spMk id="2" creationId="{8FAD6D65-4BFD-D01A-BE93-36B981515AA4}"/>
          </ac:spMkLst>
        </pc:spChg>
        <pc:picChg chg="del">
          <ac:chgData name="Robbin Bouwmeester" userId="1dbfebabfc25a55a" providerId="LiveId" clId="{50041359-723F-4E04-AC1B-EFEFC2D77228}" dt="2024-11-22T09:14:30.795" v="5" actId="478"/>
          <ac:picMkLst>
            <pc:docMk/>
            <pc:sldMk cId="1221749933" sldId="444"/>
            <ac:picMk id="3" creationId="{BD90D27E-0FDD-08B2-E23E-B01F76078318}"/>
          </ac:picMkLst>
        </pc:picChg>
        <pc:cxnChg chg="del">
          <ac:chgData name="Robbin Bouwmeester" userId="1dbfebabfc25a55a" providerId="LiveId" clId="{50041359-723F-4E04-AC1B-EFEFC2D77228}" dt="2024-11-22T09:14:30.795" v="5" actId="478"/>
          <ac:cxnSpMkLst>
            <pc:docMk/>
            <pc:sldMk cId="1221749933" sldId="444"/>
            <ac:cxnSpMk id="4" creationId="{0EA844A1-D001-5360-C7D7-9AD0614D3903}"/>
          </ac:cxnSpMkLst>
        </pc:cxnChg>
      </pc:sldChg>
      <pc:sldChg chg="delSp mod">
        <pc:chgData name="Robbin Bouwmeester" userId="1dbfebabfc25a55a" providerId="LiveId" clId="{50041359-723F-4E04-AC1B-EFEFC2D77228}" dt="2024-11-22T09:14:54.878" v="12" actId="478"/>
        <pc:sldMkLst>
          <pc:docMk/>
          <pc:sldMk cId="3600331197" sldId="445"/>
        </pc:sldMkLst>
        <pc:spChg chg="del">
          <ac:chgData name="Robbin Bouwmeester" userId="1dbfebabfc25a55a" providerId="LiveId" clId="{50041359-723F-4E04-AC1B-EFEFC2D77228}" dt="2024-11-22T09:14:54.878" v="12" actId="478"/>
          <ac:spMkLst>
            <pc:docMk/>
            <pc:sldMk cId="3600331197" sldId="445"/>
            <ac:spMk id="2" creationId="{790757EA-4667-9D0F-000E-C907E5D7315D}"/>
          </ac:spMkLst>
        </pc:spChg>
        <pc:picChg chg="del">
          <ac:chgData name="Robbin Bouwmeester" userId="1dbfebabfc25a55a" providerId="LiveId" clId="{50041359-723F-4E04-AC1B-EFEFC2D77228}" dt="2024-11-22T09:14:54.878" v="12" actId="478"/>
          <ac:picMkLst>
            <pc:docMk/>
            <pc:sldMk cId="3600331197" sldId="445"/>
            <ac:picMk id="3" creationId="{6DD2977C-4557-CD07-0920-901002429443}"/>
          </ac:picMkLst>
        </pc:picChg>
        <pc:cxnChg chg="del">
          <ac:chgData name="Robbin Bouwmeester" userId="1dbfebabfc25a55a" providerId="LiveId" clId="{50041359-723F-4E04-AC1B-EFEFC2D77228}" dt="2024-11-22T09:14:54.878" v="12" actId="478"/>
          <ac:cxnSpMkLst>
            <pc:docMk/>
            <pc:sldMk cId="3600331197" sldId="445"/>
            <ac:cxnSpMk id="4" creationId="{D25240BE-E495-EB69-C367-FED7778C7C1C}"/>
          </ac:cxnSpMkLst>
        </pc:cxnChg>
      </pc:sldChg>
      <pc:sldChg chg="delSp mod">
        <pc:chgData name="Robbin Bouwmeester" userId="1dbfebabfc25a55a" providerId="LiveId" clId="{50041359-723F-4E04-AC1B-EFEFC2D77228}" dt="2024-11-22T09:15:04.179" v="15" actId="478"/>
        <pc:sldMkLst>
          <pc:docMk/>
          <pc:sldMk cId="978093543" sldId="446"/>
        </pc:sldMkLst>
        <pc:spChg chg="del">
          <ac:chgData name="Robbin Bouwmeester" userId="1dbfebabfc25a55a" providerId="LiveId" clId="{50041359-723F-4E04-AC1B-EFEFC2D77228}" dt="2024-11-22T09:15:04.179" v="15" actId="478"/>
          <ac:spMkLst>
            <pc:docMk/>
            <pc:sldMk cId="978093543" sldId="446"/>
            <ac:spMk id="2" creationId="{025E5E33-C4A6-9A7A-2C3F-99D0221CE93A}"/>
          </ac:spMkLst>
        </pc:spChg>
        <pc:picChg chg="del">
          <ac:chgData name="Robbin Bouwmeester" userId="1dbfebabfc25a55a" providerId="LiveId" clId="{50041359-723F-4E04-AC1B-EFEFC2D77228}" dt="2024-11-22T09:15:04.179" v="15" actId="478"/>
          <ac:picMkLst>
            <pc:docMk/>
            <pc:sldMk cId="978093543" sldId="446"/>
            <ac:picMk id="3" creationId="{C6CED6A2-859B-7DFF-C2A9-27A7F6E2DFC0}"/>
          </ac:picMkLst>
        </pc:picChg>
        <pc:cxnChg chg="del">
          <ac:chgData name="Robbin Bouwmeester" userId="1dbfebabfc25a55a" providerId="LiveId" clId="{50041359-723F-4E04-AC1B-EFEFC2D77228}" dt="2024-11-22T09:15:04.179" v="15" actId="478"/>
          <ac:cxnSpMkLst>
            <pc:docMk/>
            <pc:sldMk cId="978093543" sldId="446"/>
            <ac:cxnSpMk id="4" creationId="{4F92A187-7966-0F15-27F4-4D77C20FF283}"/>
          </ac:cxnSpMkLst>
        </pc:cxnChg>
      </pc:sldChg>
      <pc:sldChg chg="delSp mod">
        <pc:chgData name="Robbin Bouwmeester" userId="1dbfebabfc25a55a" providerId="LiveId" clId="{50041359-723F-4E04-AC1B-EFEFC2D77228}" dt="2024-11-22T09:15:44.108" v="18" actId="478"/>
        <pc:sldMkLst>
          <pc:docMk/>
          <pc:sldMk cId="45104808" sldId="447"/>
        </pc:sldMkLst>
        <pc:spChg chg="del">
          <ac:chgData name="Robbin Bouwmeester" userId="1dbfebabfc25a55a" providerId="LiveId" clId="{50041359-723F-4E04-AC1B-EFEFC2D77228}" dt="2024-11-22T09:15:44.108" v="18" actId="478"/>
          <ac:spMkLst>
            <pc:docMk/>
            <pc:sldMk cId="45104808" sldId="447"/>
            <ac:spMk id="4" creationId="{941CD6E6-9663-4F1B-1231-ACAD67A03722}"/>
          </ac:spMkLst>
        </pc:spChg>
        <pc:picChg chg="del">
          <ac:chgData name="Robbin Bouwmeester" userId="1dbfebabfc25a55a" providerId="LiveId" clId="{50041359-723F-4E04-AC1B-EFEFC2D77228}" dt="2024-11-22T09:15:44.108" v="18" actId="478"/>
          <ac:picMkLst>
            <pc:docMk/>
            <pc:sldMk cId="45104808" sldId="447"/>
            <ac:picMk id="5" creationId="{4B6238D6-D652-144C-DA30-4DD1BE5D6841}"/>
          </ac:picMkLst>
        </pc:picChg>
        <pc:cxnChg chg="del">
          <ac:chgData name="Robbin Bouwmeester" userId="1dbfebabfc25a55a" providerId="LiveId" clId="{50041359-723F-4E04-AC1B-EFEFC2D77228}" dt="2024-11-22T09:15:44.108" v="18" actId="478"/>
          <ac:cxnSpMkLst>
            <pc:docMk/>
            <pc:sldMk cId="45104808" sldId="447"/>
            <ac:cxnSpMk id="6" creationId="{3F354DD7-AD33-E1B0-2C9D-6E863DAC64B4}"/>
          </ac:cxnSpMkLst>
        </pc:cxnChg>
      </pc:sldChg>
      <pc:sldChg chg="delSp mod">
        <pc:chgData name="Robbin Bouwmeester" userId="1dbfebabfc25a55a" providerId="LiveId" clId="{50041359-723F-4E04-AC1B-EFEFC2D77228}" dt="2024-11-22T09:15:52.435" v="20" actId="478"/>
        <pc:sldMkLst>
          <pc:docMk/>
          <pc:sldMk cId="2492264738" sldId="449"/>
        </pc:sldMkLst>
        <pc:spChg chg="del">
          <ac:chgData name="Robbin Bouwmeester" userId="1dbfebabfc25a55a" providerId="LiveId" clId="{50041359-723F-4E04-AC1B-EFEFC2D77228}" dt="2024-11-22T09:15:52.435" v="20" actId="478"/>
          <ac:spMkLst>
            <pc:docMk/>
            <pc:sldMk cId="2492264738" sldId="449"/>
            <ac:spMk id="4" creationId="{C044128F-8575-E6C1-027F-3303336E0145}"/>
          </ac:spMkLst>
        </pc:spChg>
        <pc:picChg chg="del">
          <ac:chgData name="Robbin Bouwmeester" userId="1dbfebabfc25a55a" providerId="LiveId" clId="{50041359-723F-4E04-AC1B-EFEFC2D77228}" dt="2024-11-22T09:15:52.435" v="20" actId="478"/>
          <ac:picMkLst>
            <pc:docMk/>
            <pc:sldMk cId="2492264738" sldId="449"/>
            <ac:picMk id="5" creationId="{5C15566D-9112-0496-A4F7-C45CCAD24D0B}"/>
          </ac:picMkLst>
        </pc:picChg>
        <pc:cxnChg chg="del">
          <ac:chgData name="Robbin Bouwmeester" userId="1dbfebabfc25a55a" providerId="LiveId" clId="{50041359-723F-4E04-AC1B-EFEFC2D77228}" dt="2024-11-22T09:15:52.435" v="20" actId="478"/>
          <ac:cxnSpMkLst>
            <pc:docMk/>
            <pc:sldMk cId="2492264738" sldId="449"/>
            <ac:cxnSpMk id="6" creationId="{059FC951-2001-2C13-5FCE-4152F2B429B2}"/>
          </ac:cxnSpMkLst>
        </pc:cxnChg>
      </pc:sldChg>
      <pc:sldChg chg="delSp mod">
        <pc:chgData name="Robbin Bouwmeester" userId="1dbfebabfc25a55a" providerId="LiveId" clId="{50041359-723F-4E04-AC1B-EFEFC2D77228}" dt="2024-11-22T09:16:01.329" v="22" actId="478"/>
        <pc:sldMkLst>
          <pc:docMk/>
          <pc:sldMk cId="2481456797" sldId="450"/>
        </pc:sldMkLst>
        <pc:spChg chg="del">
          <ac:chgData name="Robbin Bouwmeester" userId="1dbfebabfc25a55a" providerId="LiveId" clId="{50041359-723F-4E04-AC1B-EFEFC2D77228}" dt="2024-11-22T09:16:01.329" v="22" actId="478"/>
          <ac:spMkLst>
            <pc:docMk/>
            <pc:sldMk cId="2481456797" sldId="450"/>
            <ac:spMk id="4" creationId="{5ECEFE3D-6371-1AA5-68E4-EE6AAB16A0B9}"/>
          </ac:spMkLst>
        </pc:spChg>
        <pc:picChg chg="del">
          <ac:chgData name="Robbin Bouwmeester" userId="1dbfebabfc25a55a" providerId="LiveId" clId="{50041359-723F-4E04-AC1B-EFEFC2D77228}" dt="2024-11-22T09:16:01.329" v="22" actId="478"/>
          <ac:picMkLst>
            <pc:docMk/>
            <pc:sldMk cId="2481456797" sldId="450"/>
            <ac:picMk id="5" creationId="{C2705776-0D4E-30AE-9A26-F24628B8C9E1}"/>
          </ac:picMkLst>
        </pc:picChg>
        <pc:cxnChg chg="del">
          <ac:chgData name="Robbin Bouwmeester" userId="1dbfebabfc25a55a" providerId="LiveId" clId="{50041359-723F-4E04-AC1B-EFEFC2D77228}" dt="2024-11-22T09:16:01.329" v="22" actId="478"/>
          <ac:cxnSpMkLst>
            <pc:docMk/>
            <pc:sldMk cId="2481456797" sldId="450"/>
            <ac:cxnSpMk id="6" creationId="{1A586A41-62E6-8CD1-0F87-0958F11ABB9B}"/>
          </ac:cxnSpMkLst>
        </pc:cxnChg>
      </pc:sldChg>
      <pc:sldChg chg="delSp mod">
        <pc:chgData name="Robbin Bouwmeester" userId="1dbfebabfc25a55a" providerId="LiveId" clId="{50041359-723F-4E04-AC1B-EFEFC2D77228}" dt="2024-11-22T09:15:56.980" v="21" actId="478"/>
        <pc:sldMkLst>
          <pc:docMk/>
          <pc:sldMk cId="425015108" sldId="451"/>
        </pc:sldMkLst>
        <pc:spChg chg="del">
          <ac:chgData name="Robbin Bouwmeester" userId="1dbfebabfc25a55a" providerId="LiveId" clId="{50041359-723F-4E04-AC1B-EFEFC2D77228}" dt="2024-11-22T09:15:56.980" v="21" actId="478"/>
          <ac:spMkLst>
            <pc:docMk/>
            <pc:sldMk cId="425015108" sldId="451"/>
            <ac:spMk id="4" creationId="{6F86AD17-BDCD-25B0-F6A8-F16E3A151CD4}"/>
          </ac:spMkLst>
        </pc:spChg>
        <pc:picChg chg="del">
          <ac:chgData name="Robbin Bouwmeester" userId="1dbfebabfc25a55a" providerId="LiveId" clId="{50041359-723F-4E04-AC1B-EFEFC2D77228}" dt="2024-11-22T09:15:56.980" v="21" actId="478"/>
          <ac:picMkLst>
            <pc:docMk/>
            <pc:sldMk cId="425015108" sldId="451"/>
            <ac:picMk id="5" creationId="{7F5C701B-D013-A4CE-EC8D-574F27626D99}"/>
          </ac:picMkLst>
        </pc:picChg>
        <pc:cxnChg chg="del">
          <ac:chgData name="Robbin Bouwmeester" userId="1dbfebabfc25a55a" providerId="LiveId" clId="{50041359-723F-4E04-AC1B-EFEFC2D77228}" dt="2024-11-22T09:15:56.980" v="21" actId="478"/>
          <ac:cxnSpMkLst>
            <pc:docMk/>
            <pc:sldMk cId="425015108" sldId="451"/>
            <ac:cxnSpMk id="6" creationId="{12954BC9-80BD-16F4-3E8D-895D5E52133C}"/>
          </ac:cxnSpMkLst>
        </pc:cxnChg>
      </pc:sldChg>
      <pc:sldChg chg="delSp mod">
        <pc:chgData name="Robbin Bouwmeester" userId="1dbfebabfc25a55a" providerId="LiveId" clId="{50041359-723F-4E04-AC1B-EFEFC2D77228}" dt="2024-11-22T09:20:39.955" v="39" actId="478"/>
        <pc:sldMkLst>
          <pc:docMk/>
          <pc:sldMk cId="2137038556" sldId="452"/>
        </pc:sldMkLst>
        <pc:spChg chg="del">
          <ac:chgData name="Robbin Bouwmeester" userId="1dbfebabfc25a55a" providerId="LiveId" clId="{50041359-723F-4E04-AC1B-EFEFC2D77228}" dt="2024-11-22T09:20:39.955" v="39" actId="478"/>
          <ac:spMkLst>
            <pc:docMk/>
            <pc:sldMk cId="2137038556" sldId="452"/>
            <ac:spMk id="2" creationId="{E3014AFA-47D0-B003-2A92-7829F668FF56}"/>
          </ac:spMkLst>
        </pc:spChg>
        <pc:picChg chg="del">
          <ac:chgData name="Robbin Bouwmeester" userId="1dbfebabfc25a55a" providerId="LiveId" clId="{50041359-723F-4E04-AC1B-EFEFC2D77228}" dt="2024-11-22T09:20:38.891" v="37" actId="478"/>
          <ac:picMkLst>
            <pc:docMk/>
            <pc:sldMk cId="2137038556" sldId="452"/>
            <ac:picMk id="3" creationId="{566E9B1D-E20F-5FAA-83EF-61D45F8E1C0B}"/>
          </ac:picMkLst>
        </pc:picChg>
        <pc:cxnChg chg="del">
          <ac:chgData name="Robbin Bouwmeester" userId="1dbfebabfc25a55a" providerId="LiveId" clId="{50041359-723F-4E04-AC1B-EFEFC2D77228}" dt="2024-11-22T09:20:39.415" v="38" actId="478"/>
          <ac:cxnSpMkLst>
            <pc:docMk/>
            <pc:sldMk cId="2137038556" sldId="452"/>
            <ac:cxnSpMk id="4" creationId="{A52B8BBE-3B49-13BD-BBE4-2306D77DBBD7}"/>
          </ac:cxnSpMkLst>
        </pc:cxnChg>
      </pc:sldChg>
      <pc:sldChg chg="delSp mod">
        <pc:chgData name="Robbin Bouwmeester" userId="1dbfebabfc25a55a" providerId="LiveId" clId="{50041359-723F-4E04-AC1B-EFEFC2D77228}" dt="2024-11-22T09:20:43.992" v="42" actId="478"/>
        <pc:sldMkLst>
          <pc:docMk/>
          <pc:sldMk cId="1751926975" sldId="453"/>
        </pc:sldMkLst>
        <pc:spChg chg="del">
          <ac:chgData name="Robbin Bouwmeester" userId="1dbfebabfc25a55a" providerId="LiveId" clId="{50041359-723F-4E04-AC1B-EFEFC2D77228}" dt="2024-11-22T09:20:43.992" v="42" actId="478"/>
          <ac:spMkLst>
            <pc:docMk/>
            <pc:sldMk cId="1751926975" sldId="453"/>
            <ac:spMk id="9" creationId="{97B7E0D6-F339-9D3C-98ED-5F4E760DAA08}"/>
          </ac:spMkLst>
        </pc:spChg>
        <pc:picChg chg="del">
          <ac:chgData name="Robbin Bouwmeester" userId="1dbfebabfc25a55a" providerId="LiveId" clId="{50041359-723F-4E04-AC1B-EFEFC2D77228}" dt="2024-11-22T09:20:42.625" v="40" actId="478"/>
          <ac:picMkLst>
            <pc:docMk/>
            <pc:sldMk cId="1751926975" sldId="453"/>
            <ac:picMk id="10" creationId="{30DBB63A-8AC7-521E-2945-1B2C153EE964}"/>
          </ac:picMkLst>
        </pc:picChg>
        <pc:cxnChg chg="del">
          <ac:chgData name="Robbin Bouwmeester" userId="1dbfebabfc25a55a" providerId="LiveId" clId="{50041359-723F-4E04-AC1B-EFEFC2D77228}" dt="2024-11-22T09:20:43.308" v="41" actId="478"/>
          <ac:cxnSpMkLst>
            <pc:docMk/>
            <pc:sldMk cId="1751926975" sldId="453"/>
            <ac:cxnSpMk id="11" creationId="{4BB304F8-5436-76FB-755C-054457CFDFA5}"/>
          </ac:cxnSpMkLst>
        </pc:cxnChg>
      </pc:sldChg>
      <pc:sldChg chg="delSp modSp mod">
        <pc:chgData name="Robbin Bouwmeester" userId="1dbfebabfc25a55a" providerId="LiveId" clId="{50041359-723F-4E04-AC1B-EFEFC2D77228}" dt="2024-11-22T09:20:49.271" v="46" actId="478"/>
        <pc:sldMkLst>
          <pc:docMk/>
          <pc:sldMk cId="1237336099" sldId="454"/>
        </pc:sldMkLst>
        <pc:spChg chg="del mod">
          <ac:chgData name="Robbin Bouwmeester" userId="1dbfebabfc25a55a" providerId="LiveId" clId="{50041359-723F-4E04-AC1B-EFEFC2D77228}" dt="2024-11-22T09:20:49.271" v="46" actId="478"/>
          <ac:spMkLst>
            <pc:docMk/>
            <pc:sldMk cId="1237336099" sldId="454"/>
            <ac:spMk id="2" creationId="{0CA5CEED-F65A-47EB-D512-A215808063F6}"/>
          </ac:spMkLst>
        </pc:spChg>
        <pc:picChg chg="del">
          <ac:chgData name="Robbin Bouwmeester" userId="1dbfebabfc25a55a" providerId="LiveId" clId="{50041359-723F-4E04-AC1B-EFEFC2D77228}" dt="2024-11-22T09:20:46.271" v="43" actId="478"/>
          <ac:picMkLst>
            <pc:docMk/>
            <pc:sldMk cId="1237336099" sldId="454"/>
            <ac:picMk id="3" creationId="{8AD5776D-081C-68C8-FCA5-46BC59979269}"/>
          </ac:picMkLst>
        </pc:picChg>
        <pc:cxnChg chg="del">
          <ac:chgData name="Robbin Bouwmeester" userId="1dbfebabfc25a55a" providerId="LiveId" clId="{50041359-723F-4E04-AC1B-EFEFC2D77228}" dt="2024-11-22T09:20:47.148" v="44" actId="478"/>
          <ac:cxnSpMkLst>
            <pc:docMk/>
            <pc:sldMk cId="1237336099" sldId="454"/>
            <ac:cxnSpMk id="4" creationId="{7DED0700-4421-0ED8-89C3-3CB95F134C79}"/>
          </ac:cxnSpMkLst>
        </pc:cxnChg>
      </pc:sldChg>
      <pc:sldChg chg="delSp mod">
        <pc:chgData name="Robbin Bouwmeester" userId="1dbfebabfc25a55a" providerId="LiveId" clId="{50041359-723F-4E04-AC1B-EFEFC2D77228}" dt="2024-11-22T09:16:06.579" v="23" actId="478"/>
        <pc:sldMkLst>
          <pc:docMk/>
          <pc:sldMk cId="3958689891" sldId="455"/>
        </pc:sldMkLst>
        <pc:spChg chg="del">
          <ac:chgData name="Robbin Bouwmeester" userId="1dbfebabfc25a55a" providerId="LiveId" clId="{50041359-723F-4E04-AC1B-EFEFC2D77228}" dt="2024-11-22T09:16:06.579" v="23" actId="478"/>
          <ac:spMkLst>
            <pc:docMk/>
            <pc:sldMk cId="3958689891" sldId="455"/>
            <ac:spMk id="5" creationId="{987CD454-BF64-95F6-034E-6CB155248103}"/>
          </ac:spMkLst>
        </pc:spChg>
        <pc:picChg chg="del">
          <ac:chgData name="Robbin Bouwmeester" userId="1dbfebabfc25a55a" providerId="LiveId" clId="{50041359-723F-4E04-AC1B-EFEFC2D77228}" dt="2024-11-22T09:16:06.579" v="23" actId="478"/>
          <ac:picMkLst>
            <pc:docMk/>
            <pc:sldMk cId="3958689891" sldId="455"/>
            <ac:picMk id="6" creationId="{7D2A57DD-E5E1-24EE-53A3-C418510CF40D}"/>
          </ac:picMkLst>
        </pc:picChg>
        <pc:cxnChg chg="del">
          <ac:chgData name="Robbin Bouwmeester" userId="1dbfebabfc25a55a" providerId="LiveId" clId="{50041359-723F-4E04-AC1B-EFEFC2D77228}" dt="2024-11-22T09:16:06.579" v="23" actId="478"/>
          <ac:cxnSpMkLst>
            <pc:docMk/>
            <pc:sldMk cId="3958689891" sldId="455"/>
            <ac:cxnSpMk id="7" creationId="{1F98F61E-EE14-6E31-90A4-267E84842C58}"/>
          </ac:cxnSpMkLst>
        </pc:cxnChg>
      </pc:sldChg>
      <pc:sldChg chg="delSp mod">
        <pc:chgData name="Robbin Bouwmeester" userId="1dbfebabfc25a55a" providerId="LiveId" clId="{50041359-723F-4E04-AC1B-EFEFC2D77228}" dt="2024-11-22T09:14:49.734" v="10" actId="478"/>
        <pc:sldMkLst>
          <pc:docMk/>
          <pc:sldMk cId="1155639704" sldId="456"/>
        </pc:sldMkLst>
        <pc:spChg chg="del">
          <ac:chgData name="Robbin Bouwmeester" userId="1dbfebabfc25a55a" providerId="LiveId" clId="{50041359-723F-4E04-AC1B-EFEFC2D77228}" dt="2024-11-22T09:14:49.734" v="10" actId="478"/>
          <ac:spMkLst>
            <pc:docMk/>
            <pc:sldMk cId="1155639704" sldId="456"/>
            <ac:spMk id="4" creationId="{0E31580F-9544-514A-9AB3-AC6FD54766F8}"/>
          </ac:spMkLst>
        </pc:spChg>
        <pc:picChg chg="del">
          <ac:chgData name="Robbin Bouwmeester" userId="1dbfebabfc25a55a" providerId="LiveId" clId="{50041359-723F-4E04-AC1B-EFEFC2D77228}" dt="2024-11-22T09:14:49.734" v="10" actId="478"/>
          <ac:picMkLst>
            <pc:docMk/>
            <pc:sldMk cId="1155639704" sldId="456"/>
            <ac:picMk id="10" creationId="{5AF955AF-DA83-9FD1-F283-151CEB28196B}"/>
          </ac:picMkLst>
        </pc:picChg>
        <pc:cxnChg chg="del">
          <ac:chgData name="Robbin Bouwmeester" userId="1dbfebabfc25a55a" providerId="LiveId" clId="{50041359-723F-4E04-AC1B-EFEFC2D77228}" dt="2024-11-22T09:14:49.734" v="10" actId="478"/>
          <ac:cxnSpMkLst>
            <pc:docMk/>
            <pc:sldMk cId="1155639704" sldId="456"/>
            <ac:cxnSpMk id="11" creationId="{1D175B1C-D182-47C5-516C-BC87B161E0E7}"/>
          </ac:cxnSpMkLst>
        </pc:cxnChg>
      </pc:sldChg>
      <pc:sldChg chg="delSp mod">
        <pc:chgData name="Robbin Bouwmeester" userId="1dbfebabfc25a55a" providerId="LiveId" clId="{50041359-723F-4E04-AC1B-EFEFC2D77228}" dt="2024-11-22T09:16:10.696" v="24" actId="478"/>
        <pc:sldMkLst>
          <pc:docMk/>
          <pc:sldMk cId="3027587225" sldId="457"/>
        </pc:sldMkLst>
        <pc:spChg chg="del">
          <ac:chgData name="Robbin Bouwmeester" userId="1dbfebabfc25a55a" providerId="LiveId" clId="{50041359-723F-4E04-AC1B-EFEFC2D77228}" dt="2024-11-22T09:16:10.696" v="24" actId="478"/>
          <ac:spMkLst>
            <pc:docMk/>
            <pc:sldMk cId="3027587225" sldId="457"/>
            <ac:spMk id="2" creationId="{DD42D3C4-07C0-F24D-7F50-77D781CBE77C}"/>
          </ac:spMkLst>
        </pc:spChg>
        <pc:picChg chg="del">
          <ac:chgData name="Robbin Bouwmeester" userId="1dbfebabfc25a55a" providerId="LiveId" clId="{50041359-723F-4E04-AC1B-EFEFC2D77228}" dt="2024-11-22T09:16:10.696" v="24" actId="478"/>
          <ac:picMkLst>
            <pc:docMk/>
            <pc:sldMk cId="3027587225" sldId="457"/>
            <ac:picMk id="3" creationId="{43E398B9-CE15-21F8-9DE4-8648A8BC342E}"/>
          </ac:picMkLst>
        </pc:picChg>
        <pc:cxnChg chg="del">
          <ac:chgData name="Robbin Bouwmeester" userId="1dbfebabfc25a55a" providerId="LiveId" clId="{50041359-723F-4E04-AC1B-EFEFC2D77228}" dt="2024-11-22T09:16:10.696" v="24" actId="478"/>
          <ac:cxnSpMkLst>
            <pc:docMk/>
            <pc:sldMk cId="3027587225" sldId="457"/>
            <ac:cxnSpMk id="4" creationId="{7293CD4C-2F12-C353-73EB-AC2E4BBC7243}"/>
          </ac:cxnSpMkLst>
        </pc:cxnChg>
      </pc:sldChg>
      <pc:sldChg chg="delSp mod">
        <pc:chgData name="Robbin Bouwmeester" userId="1dbfebabfc25a55a" providerId="LiveId" clId="{50041359-723F-4E04-AC1B-EFEFC2D77228}" dt="2024-11-22T09:16:14.011" v="25" actId="478"/>
        <pc:sldMkLst>
          <pc:docMk/>
          <pc:sldMk cId="746764824" sldId="458"/>
        </pc:sldMkLst>
        <pc:spChg chg="del">
          <ac:chgData name="Robbin Bouwmeester" userId="1dbfebabfc25a55a" providerId="LiveId" clId="{50041359-723F-4E04-AC1B-EFEFC2D77228}" dt="2024-11-22T09:16:14.011" v="25" actId="478"/>
          <ac:spMkLst>
            <pc:docMk/>
            <pc:sldMk cId="746764824" sldId="458"/>
            <ac:spMk id="3" creationId="{6026F000-930C-2796-96A9-040F996C613E}"/>
          </ac:spMkLst>
        </pc:spChg>
        <pc:picChg chg="del">
          <ac:chgData name="Robbin Bouwmeester" userId="1dbfebabfc25a55a" providerId="LiveId" clId="{50041359-723F-4E04-AC1B-EFEFC2D77228}" dt="2024-11-22T09:16:14.011" v="25" actId="478"/>
          <ac:picMkLst>
            <pc:docMk/>
            <pc:sldMk cId="746764824" sldId="458"/>
            <ac:picMk id="6" creationId="{3B3AE380-AC28-AD2A-20B2-B3A4FAFE9DF7}"/>
          </ac:picMkLst>
        </pc:picChg>
        <pc:cxnChg chg="del">
          <ac:chgData name="Robbin Bouwmeester" userId="1dbfebabfc25a55a" providerId="LiveId" clId="{50041359-723F-4E04-AC1B-EFEFC2D77228}" dt="2024-11-22T09:16:14.011" v="25" actId="478"/>
          <ac:cxnSpMkLst>
            <pc:docMk/>
            <pc:sldMk cId="746764824" sldId="458"/>
            <ac:cxnSpMk id="7" creationId="{7C95F4E7-BA0B-8D47-767C-51E512A2783D}"/>
          </ac:cxnSpMkLst>
        </pc:cxnChg>
      </pc:sldChg>
      <pc:sldChg chg="delSp mod">
        <pc:chgData name="Robbin Bouwmeester" userId="1dbfebabfc25a55a" providerId="LiveId" clId="{50041359-723F-4E04-AC1B-EFEFC2D77228}" dt="2024-11-22T09:20:52.803" v="49" actId="478"/>
        <pc:sldMkLst>
          <pc:docMk/>
          <pc:sldMk cId="2582790591" sldId="459"/>
        </pc:sldMkLst>
        <pc:spChg chg="del">
          <ac:chgData name="Robbin Bouwmeester" userId="1dbfebabfc25a55a" providerId="LiveId" clId="{50041359-723F-4E04-AC1B-EFEFC2D77228}" dt="2024-11-22T09:20:52.803" v="49" actId="478"/>
          <ac:spMkLst>
            <pc:docMk/>
            <pc:sldMk cId="2582790591" sldId="459"/>
            <ac:spMk id="2" creationId="{EF457D07-8BE4-9BA1-8E26-40723EC9216C}"/>
          </ac:spMkLst>
        </pc:spChg>
        <pc:picChg chg="del">
          <ac:chgData name="Robbin Bouwmeester" userId="1dbfebabfc25a55a" providerId="LiveId" clId="{50041359-723F-4E04-AC1B-EFEFC2D77228}" dt="2024-11-22T09:20:51.138" v="47" actId="478"/>
          <ac:picMkLst>
            <pc:docMk/>
            <pc:sldMk cId="2582790591" sldId="459"/>
            <ac:picMk id="3" creationId="{79E047CB-67A3-2077-E1CA-C8F57BA12526}"/>
          </ac:picMkLst>
        </pc:picChg>
        <pc:cxnChg chg="del">
          <ac:chgData name="Robbin Bouwmeester" userId="1dbfebabfc25a55a" providerId="LiveId" clId="{50041359-723F-4E04-AC1B-EFEFC2D77228}" dt="2024-11-22T09:20:51.776" v="48" actId="478"/>
          <ac:cxnSpMkLst>
            <pc:docMk/>
            <pc:sldMk cId="2582790591" sldId="459"/>
            <ac:cxnSpMk id="4" creationId="{CDE03D38-8167-C58C-647D-EBD09BE08775}"/>
          </ac:cxnSpMkLst>
        </pc:cxnChg>
      </pc:sldChg>
      <pc:sldChg chg="delSp mod">
        <pc:chgData name="Robbin Bouwmeester" userId="1dbfebabfc25a55a" providerId="LiveId" clId="{50041359-723F-4E04-AC1B-EFEFC2D77228}" dt="2024-11-22T09:16:18.069" v="26" actId="478"/>
        <pc:sldMkLst>
          <pc:docMk/>
          <pc:sldMk cId="1825308182" sldId="460"/>
        </pc:sldMkLst>
        <pc:spChg chg="del">
          <ac:chgData name="Robbin Bouwmeester" userId="1dbfebabfc25a55a" providerId="LiveId" clId="{50041359-723F-4E04-AC1B-EFEFC2D77228}" dt="2024-11-22T09:16:18.069" v="26" actId="478"/>
          <ac:spMkLst>
            <pc:docMk/>
            <pc:sldMk cId="1825308182" sldId="460"/>
            <ac:spMk id="4" creationId="{462B53FF-B086-5A33-FC10-899B1C67A660}"/>
          </ac:spMkLst>
        </pc:spChg>
        <pc:picChg chg="del">
          <ac:chgData name="Robbin Bouwmeester" userId="1dbfebabfc25a55a" providerId="LiveId" clId="{50041359-723F-4E04-AC1B-EFEFC2D77228}" dt="2024-11-22T09:16:18.069" v="26" actId="478"/>
          <ac:picMkLst>
            <pc:docMk/>
            <pc:sldMk cId="1825308182" sldId="460"/>
            <ac:picMk id="10" creationId="{31ED4F3D-C68E-A074-E4B8-3B1FD9DFBBFF}"/>
          </ac:picMkLst>
        </pc:picChg>
        <pc:cxnChg chg="del">
          <ac:chgData name="Robbin Bouwmeester" userId="1dbfebabfc25a55a" providerId="LiveId" clId="{50041359-723F-4E04-AC1B-EFEFC2D77228}" dt="2024-11-22T09:16:18.069" v="26" actId="478"/>
          <ac:cxnSpMkLst>
            <pc:docMk/>
            <pc:sldMk cId="1825308182" sldId="460"/>
            <ac:cxnSpMk id="19" creationId="{74071388-9109-F0F4-F39D-0D375F5C52B7}"/>
          </ac:cxnSpMkLst>
        </pc:cxnChg>
      </pc:sldChg>
      <pc:sldChg chg="delSp mod">
        <pc:chgData name="Robbin Bouwmeester" userId="1dbfebabfc25a55a" providerId="LiveId" clId="{50041359-723F-4E04-AC1B-EFEFC2D77228}" dt="2024-11-22T09:16:20.318" v="27" actId="478"/>
        <pc:sldMkLst>
          <pc:docMk/>
          <pc:sldMk cId="336290002" sldId="462"/>
        </pc:sldMkLst>
        <pc:spChg chg="del">
          <ac:chgData name="Robbin Bouwmeester" userId="1dbfebabfc25a55a" providerId="LiveId" clId="{50041359-723F-4E04-AC1B-EFEFC2D77228}" dt="2024-11-22T09:16:20.318" v="27" actId="478"/>
          <ac:spMkLst>
            <pc:docMk/>
            <pc:sldMk cId="336290002" sldId="462"/>
            <ac:spMk id="2" creationId="{CF8BF764-3110-8148-516B-1023C4DAA5E8}"/>
          </ac:spMkLst>
        </pc:spChg>
        <pc:picChg chg="del">
          <ac:chgData name="Robbin Bouwmeester" userId="1dbfebabfc25a55a" providerId="LiveId" clId="{50041359-723F-4E04-AC1B-EFEFC2D77228}" dt="2024-11-22T09:16:20.318" v="27" actId="478"/>
          <ac:picMkLst>
            <pc:docMk/>
            <pc:sldMk cId="336290002" sldId="462"/>
            <ac:picMk id="3" creationId="{EE39BAFE-489D-4EF3-CA37-6847B17D1560}"/>
          </ac:picMkLst>
        </pc:picChg>
        <pc:cxnChg chg="del">
          <ac:chgData name="Robbin Bouwmeester" userId="1dbfebabfc25a55a" providerId="LiveId" clId="{50041359-723F-4E04-AC1B-EFEFC2D77228}" dt="2024-11-22T09:16:20.318" v="27" actId="478"/>
          <ac:cxnSpMkLst>
            <pc:docMk/>
            <pc:sldMk cId="336290002" sldId="462"/>
            <ac:cxnSpMk id="5" creationId="{4E2FE474-4B8A-D0A9-8B1D-94BB054136D0}"/>
          </ac:cxnSpMkLst>
        </pc:cxnChg>
      </pc:sldChg>
      <pc:sldChg chg="delSp mod">
        <pc:chgData name="Robbin Bouwmeester" userId="1dbfebabfc25a55a" providerId="LiveId" clId="{50041359-723F-4E04-AC1B-EFEFC2D77228}" dt="2024-11-22T09:16:23.056" v="28" actId="478"/>
        <pc:sldMkLst>
          <pc:docMk/>
          <pc:sldMk cId="666206777" sldId="463"/>
        </pc:sldMkLst>
        <pc:spChg chg="del">
          <ac:chgData name="Robbin Bouwmeester" userId="1dbfebabfc25a55a" providerId="LiveId" clId="{50041359-723F-4E04-AC1B-EFEFC2D77228}" dt="2024-11-22T09:16:23.056" v="28" actId="478"/>
          <ac:spMkLst>
            <pc:docMk/>
            <pc:sldMk cId="666206777" sldId="463"/>
            <ac:spMk id="2" creationId="{D998920D-0D20-D38F-9632-A4B577C423BA}"/>
          </ac:spMkLst>
        </pc:spChg>
        <pc:picChg chg="del">
          <ac:chgData name="Robbin Bouwmeester" userId="1dbfebabfc25a55a" providerId="LiveId" clId="{50041359-723F-4E04-AC1B-EFEFC2D77228}" dt="2024-11-22T09:16:23.056" v="28" actId="478"/>
          <ac:picMkLst>
            <pc:docMk/>
            <pc:sldMk cId="666206777" sldId="463"/>
            <ac:picMk id="3" creationId="{E85BDBC9-4BBD-4A2E-9BED-1F0CBF588ED6}"/>
          </ac:picMkLst>
        </pc:picChg>
        <pc:cxnChg chg="del">
          <ac:chgData name="Robbin Bouwmeester" userId="1dbfebabfc25a55a" providerId="LiveId" clId="{50041359-723F-4E04-AC1B-EFEFC2D77228}" dt="2024-11-22T09:16:23.056" v="28" actId="478"/>
          <ac:cxnSpMkLst>
            <pc:docMk/>
            <pc:sldMk cId="666206777" sldId="463"/>
            <ac:cxnSpMk id="4" creationId="{EC809485-7F17-045D-3619-B7DFA8DF0CA5}"/>
          </ac:cxnSpMkLst>
        </pc:cxnChg>
      </pc:sldChg>
      <pc:sldChg chg="delSp mod">
        <pc:chgData name="Robbin Bouwmeester" userId="1dbfebabfc25a55a" providerId="LiveId" clId="{50041359-723F-4E04-AC1B-EFEFC2D77228}" dt="2024-11-22T09:16:25.636" v="29" actId="478"/>
        <pc:sldMkLst>
          <pc:docMk/>
          <pc:sldMk cId="3847050566" sldId="464"/>
        </pc:sldMkLst>
        <pc:spChg chg="del">
          <ac:chgData name="Robbin Bouwmeester" userId="1dbfebabfc25a55a" providerId="LiveId" clId="{50041359-723F-4E04-AC1B-EFEFC2D77228}" dt="2024-11-22T09:16:25.636" v="29" actId="478"/>
          <ac:spMkLst>
            <pc:docMk/>
            <pc:sldMk cId="3847050566" sldId="464"/>
            <ac:spMk id="17" creationId="{83B9BFB6-0F8D-420D-5081-18FAAB1ECEA9}"/>
          </ac:spMkLst>
        </pc:spChg>
        <pc:picChg chg="del">
          <ac:chgData name="Robbin Bouwmeester" userId="1dbfebabfc25a55a" providerId="LiveId" clId="{50041359-723F-4E04-AC1B-EFEFC2D77228}" dt="2024-11-22T09:16:25.636" v="29" actId="478"/>
          <ac:picMkLst>
            <pc:docMk/>
            <pc:sldMk cId="3847050566" sldId="464"/>
            <ac:picMk id="18" creationId="{92EBF238-63D6-965A-20A4-5561ADE7110A}"/>
          </ac:picMkLst>
        </pc:picChg>
        <pc:cxnChg chg="del">
          <ac:chgData name="Robbin Bouwmeester" userId="1dbfebabfc25a55a" providerId="LiveId" clId="{50041359-723F-4E04-AC1B-EFEFC2D77228}" dt="2024-11-22T09:16:25.636" v="29" actId="478"/>
          <ac:cxnSpMkLst>
            <pc:docMk/>
            <pc:sldMk cId="3847050566" sldId="464"/>
            <ac:cxnSpMk id="23" creationId="{29238E03-39C4-7876-69BB-881283CED23E}"/>
          </ac:cxnSpMkLst>
        </pc:cxnChg>
      </pc:sldChg>
      <pc:sldChg chg="delSp mod">
        <pc:chgData name="Robbin Bouwmeester" userId="1dbfebabfc25a55a" providerId="LiveId" clId="{50041359-723F-4E04-AC1B-EFEFC2D77228}" dt="2024-11-22T09:20:57.738" v="52" actId="478"/>
        <pc:sldMkLst>
          <pc:docMk/>
          <pc:sldMk cId="3693910301" sldId="465"/>
        </pc:sldMkLst>
        <pc:spChg chg="del">
          <ac:chgData name="Robbin Bouwmeester" userId="1dbfebabfc25a55a" providerId="LiveId" clId="{50041359-723F-4E04-AC1B-EFEFC2D77228}" dt="2024-11-22T09:20:57.738" v="52" actId="478"/>
          <ac:spMkLst>
            <pc:docMk/>
            <pc:sldMk cId="3693910301" sldId="465"/>
            <ac:spMk id="408" creationId="{5B381A06-F4BD-E9AC-CAA2-3ED18B1ED136}"/>
          </ac:spMkLst>
        </pc:spChg>
        <pc:picChg chg="del">
          <ac:chgData name="Robbin Bouwmeester" userId="1dbfebabfc25a55a" providerId="LiveId" clId="{50041359-723F-4E04-AC1B-EFEFC2D77228}" dt="2024-11-22T09:20:55.938" v="50" actId="478"/>
          <ac:picMkLst>
            <pc:docMk/>
            <pc:sldMk cId="3693910301" sldId="465"/>
            <ac:picMk id="409" creationId="{F79A6BFD-1C77-4A04-17ED-FF144F84BE5E}"/>
          </ac:picMkLst>
        </pc:picChg>
        <pc:cxnChg chg="del">
          <ac:chgData name="Robbin Bouwmeester" userId="1dbfebabfc25a55a" providerId="LiveId" clId="{50041359-723F-4E04-AC1B-EFEFC2D77228}" dt="2024-11-22T09:20:56.486" v="51" actId="478"/>
          <ac:cxnSpMkLst>
            <pc:docMk/>
            <pc:sldMk cId="3693910301" sldId="465"/>
            <ac:cxnSpMk id="410" creationId="{58ED951D-520B-F4EE-9CDF-8D2C24531809}"/>
          </ac:cxnSpMkLst>
        </pc:cxnChg>
      </pc:sldChg>
      <pc:sldChg chg="delSp mod">
        <pc:chgData name="Robbin Bouwmeester" userId="1dbfebabfc25a55a" providerId="LiveId" clId="{50041359-723F-4E04-AC1B-EFEFC2D77228}" dt="2024-11-22T09:16:47.874" v="30" actId="478"/>
        <pc:sldMkLst>
          <pc:docMk/>
          <pc:sldMk cId="1822470034" sldId="467"/>
        </pc:sldMkLst>
        <pc:spChg chg="del">
          <ac:chgData name="Robbin Bouwmeester" userId="1dbfebabfc25a55a" providerId="LiveId" clId="{50041359-723F-4E04-AC1B-EFEFC2D77228}" dt="2024-11-22T09:16:47.874" v="30" actId="478"/>
          <ac:spMkLst>
            <pc:docMk/>
            <pc:sldMk cId="1822470034" sldId="467"/>
            <ac:spMk id="2" creationId="{20361C7B-D4EF-5C2D-73B5-BB0D62BC1828}"/>
          </ac:spMkLst>
        </pc:spChg>
        <pc:picChg chg="del">
          <ac:chgData name="Robbin Bouwmeester" userId="1dbfebabfc25a55a" providerId="LiveId" clId="{50041359-723F-4E04-AC1B-EFEFC2D77228}" dt="2024-11-22T09:16:47.874" v="30" actId="478"/>
          <ac:picMkLst>
            <pc:docMk/>
            <pc:sldMk cId="1822470034" sldId="467"/>
            <ac:picMk id="3" creationId="{BFF77384-5DFF-E643-D3F3-3C8991E7DB92}"/>
          </ac:picMkLst>
        </pc:picChg>
        <pc:cxnChg chg="del">
          <ac:chgData name="Robbin Bouwmeester" userId="1dbfebabfc25a55a" providerId="LiveId" clId="{50041359-723F-4E04-AC1B-EFEFC2D77228}" dt="2024-11-22T09:16:47.874" v="30" actId="478"/>
          <ac:cxnSpMkLst>
            <pc:docMk/>
            <pc:sldMk cId="1822470034" sldId="467"/>
            <ac:cxnSpMk id="17" creationId="{EC286937-A87E-B90B-4955-ED30BA148362}"/>
          </ac:cxnSpMkLst>
        </pc:cxnChg>
      </pc:sldChg>
      <pc:sldChg chg="delSp mod">
        <pc:chgData name="Robbin Bouwmeester" userId="1dbfebabfc25a55a" providerId="LiveId" clId="{50041359-723F-4E04-AC1B-EFEFC2D77228}" dt="2024-11-22T09:20:32.030" v="33" actId="478"/>
        <pc:sldMkLst>
          <pc:docMk/>
          <pc:sldMk cId="78388125" sldId="468"/>
        </pc:sldMkLst>
        <pc:spChg chg="del">
          <ac:chgData name="Robbin Bouwmeester" userId="1dbfebabfc25a55a" providerId="LiveId" clId="{50041359-723F-4E04-AC1B-EFEFC2D77228}" dt="2024-11-22T09:20:30.438" v="31" actId="478"/>
          <ac:spMkLst>
            <pc:docMk/>
            <pc:sldMk cId="78388125" sldId="468"/>
            <ac:spMk id="18" creationId="{B942FAF9-C3F5-F257-7DD0-2EE8FC24190A}"/>
          </ac:spMkLst>
        </pc:spChg>
        <pc:picChg chg="del">
          <ac:chgData name="Robbin Bouwmeester" userId="1dbfebabfc25a55a" providerId="LiveId" clId="{50041359-723F-4E04-AC1B-EFEFC2D77228}" dt="2024-11-22T09:20:32.030" v="33" actId="478"/>
          <ac:picMkLst>
            <pc:docMk/>
            <pc:sldMk cId="78388125" sldId="468"/>
            <ac:picMk id="23" creationId="{F35A3DA3-8C81-36AB-60E7-938BFD453A4E}"/>
          </ac:picMkLst>
        </pc:picChg>
        <pc:cxnChg chg="del">
          <ac:chgData name="Robbin Bouwmeester" userId="1dbfebabfc25a55a" providerId="LiveId" clId="{50041359-723F-4E04-AC1B-EFEFC2D77228}" dt="2024-11-22T09:20:31.211" v="32" actId="478"/>
          <ac:cxnSpMkLst>
            <pc:docMk/>
            <pc:sldMk cId="78388125" sldId="468"/>
            <ac:cxnSpMk id="24" creationId="{72A034DA-5C71-D439-7805-CD269421FAD5}"/>
          </ac:cxnSpMkLst>
        </pc:cxnChg>
      </pc:sldChg>
      <pc:sldChg chg="delSp mod">
        <pc:chgData name="Robbin Bouwmeester" userId="1dbfebabfc25a55a" providerId="LiveId" clId="{50041359-723F-4E04-AC1B-EFEFC2D77228}" dt="2024-11-22T09:20:37.031" v="36" actId="478"/>
        <pc:sldMkLst>
          <pc:docMk/>
          <pc:sldMk cId="1011006671" sldId="469"/>
        </pc:sldMkLst>
        <pc:spChg chg="del">
          <ac:chgData name="Robbin Bouwmeester" userId="1dbfebabfc25a55a" providerId="LiveId" clId="{50041359-723F-4E04-AC1B-EFEFC2D77228}" dt="2024-11-22T09:20:37.031" v="36" actId="478"/>
          <ac:spMkLst>
            <pc:docMk/>
            <pc:sldMk cId="1011006671" sldId="469"/>
            <ac:spMk id="9" creationId="{D6083AB0-255B-566F-D3DF-D2B14EC4720C}"/>
          </ac:spMkLst>
        </pc:spChg>
        <pc:picChg chg="del">
          <ac:chgData name="Robbin Bouwmeester" userId="1dbfebabfc25a55a" providerId="LiveId" clId="{50041359-723F-4E04-AC1B-EFEFC2D77228}" dt="2024-11-22T09:20:35.561" v="34" actId="478"/>
          <ac:picMkLst>
            <pc:docMk/>
            <pc:sldMk cId="1011006671" sldId="469"/>
            <ac:picMk id="10" creationId="{A229A73B-7801-EE72-1ECA-80721973993F}"/>
          </ac:picMkLst>
        </pc:picChg>
        <pc:cxnChg chg="del">
          <ac:chgData name="Robbin Bouwmeester" userId="1dbfebabfc25a55a" providerId="LiveId" clId="{50041359-723F-4E04-AC1B-EFEFC2D77228}" dt="2024-11-22T09:20:36.138" v="35" actId="478"/>
          <ac:cxnSpMkLst>
            <pc:docMk/>
            <pc:sldMk cId="1011006671" sldId="469"/>
            <ac:cxnSpMk id="11" creationId="{E192AF5D-F8F6-9249-07AB-0C7439381246}"/>
          </ac:cxnSpMkLst>
        </pc:cxnChg>
      </pc:sldChg>
      <pc:sldChg chg="delSp mod">
        <pc:chgData name="Robbin Bouwmeester" userId="1dbfebabfc25a55a" providerId="LiveId" clId="{50041359-723F-4E04-AC1B-EFEFC2D77228}" dt="2024-11-22T09:35:51" v="60" actId="478"/>
        <pc:sldMkLst>
          <pc:docMk/>
          <pc:sldMk cId="930345925" sldId="470"/>
        </pc:sldMkLst>
        <pc:spChg chg="del">
          <ac:chgData name="Robbin Bouwmeester" userId="1dbfebabfc25a55a" providerId="LiveId" clId="{50041359-723F-4E04-AC1B-EFEFC2D77228}" dt="2024-11-22T09:35:50.424" v="59" actId="478"/>
          <ac:spMkLst>
            <pc:docMk/>
            <pc:sldMk cId="930345925" sldId="470"/>
            <ac:spMk id="4" creationId="{3C92F217-6FAF-035D-343C-DE8CBCE18968}"/>
          </ac:spMkLst>
        </pc:spChg>
        <pc:picChg chg="del">
          <ac:chgData name="Robbin Bouwmeester" userId="1dbfebabfc25a55a" providerId="LiveId" clId="{50041359-723F-4E04-AC1B-EFEFC2D77228}" dt="2024-11-22T09:35:51" v="60" actId="478"/>
          <ac:picMkLst>
            <pc:docMk/>
            <pc:sldMk cId="930345925" sldId="470"/>
            <ac:picMk id="5" creationId="{74733B2B-6461-FFE0-3ADC-D9E6E552EBDB}"/>
          </ac:picMkLst>
        </pc:picChg>
        <pc:cxnChg chg="del">
          <ac:chgData name="Robbin Bouwmeester" userId="1dbfebabfc25a55a" providerId="LiveId" clId="{50041359-723F-4E04-AC1B-EFEFC2D77228}" dt="2024-11-22T09:35:50.424" v="59" actId="478"/>
          <ac:cxnSpMkLst>
            <pc:docMk/>
            <pc:sldMk cId="930345925" sldId="470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50041359-723F-4E04-AC1B-EFEFC2D77228}" dt="2024-11-22T09:35:55.935" v="63" actId="478"/>
        <pc:sldMkLst>
          <pc:docMk/>
          <pc:sldMk cId="1907462526" sldId="471"/>
        </pc:sldMkLst>
        <pc:spChg chg="del">
          <ac:chgData name="Robbin Bouwmeester" userId="1dbfebabfc25a55a" providerId="LiveId" clId="{50041359-723F-4E04-AC1B-EFEFC2D77228}" dt="2024-11-22T09:35:55.935" v="63" actId="478"/>
          <ac:spMkLst>
            <pc:docMk/>
            <pc:sldMk cId="1907462526" sldId="471"/>
            <ac:spMk id="8" creationId="{A88018BF-DFBD-3225-B4BD-BB2B5D3462F4}"/>
          </ac:spMkLst>
        </pc:spChg>
        <pc:picChg chg="del">
          <ac:chgData name="Robbin Bouwmeester" userId="1dbfebabfc25a55a" providerId="LiveId" clId="{50041359-723F-4E04-AC1B-EFEFC2D77228}" dt="2024-11-22T09:35:54.540" v="61" actId="478"/>
          <ac:picMkLst>
            <pc:docMk/>
            <pc:sldMk cId="1907462526" sldId="471"/>
            <ac:picMk id="9" creationId="{A2118B33-FF71-6DE8-5AE1-85260C0007C3}"/>
          </ac:picMkLst>
        </pc:picChg>
        <pc:cxnChg chg="del">
          <ac:chgData name="Robbin Bouwmeester" userId="1dbfebabfc25a55a" providerId="LiveId" clId="{50041359-723F-4E04-AC1B-EFEFC2D77228}" dt="2024-11-22T09:35:55.245" v="62" actId="478"/>
          <ac:cxnSpMkLst>
            <pc:docMk/>
            <pc:sldMk cId="1907462526" sldId="471"/>
            <ac:cxnSpMk id="10" creationId="{B4CB0041-9133-BD41-E815-8F2FE53EB1A3}"/>
          </ac:cxnSpMkLst>
        </pc:cxnChg>
      </pc:sldChg>
      <pc:sldChg chg="delSp mod">
        <pc:chgData name="Robbin Bouwmeester" userId="1dbfebabfc25a55a" providerId="LiveId" clId="{50041359-723F-4E04-AC1B-EFEFC2D77228}" dt="2024-11-22T09:15:09.129" v="16" actId="478"/>
        <pc:sldMkLst>
          <pc:docMk/>
          <pc:sldMk cId="356536877" sldId="472"/>
        </pc:sldMkLst>
        <pc:spChg chg="del">
          <ac:chgData name="Robbin Bouwmeester" userId="1dbfebabfc25a55a" providerId="LiveId" clId="{50041359-723F-4E04-AC1B-EFEFC2D77228}" dt="2024-11-22T09:15:09.129" v="16" actId="478"/>
          <ac:spMkLst>
            <pc:docMk/>
            <pc:sldMk cId="356536877" sldId="472"/>
            <ac:spMk id="16" creationId="{1C417BB9-DC6B-3107-896D-F05CDFAEBDBC}"/>
          </ac:spMkLst>
        </pc:spChg>
        <pc:picChg chg="del">
          <ac:chgData name="Robbin Bouwmeester" userId="1dbfebabfc25a55a" providerId="LiveId" clId="{50041359-723F-4E04-AC1B-EFEFC2D77228}" dt="2024-11-22T09:15:09.129" v="16" actId="478"/>
          <ac:picMkLst>
            <pc:docMk/>
            <pc:sldMk cId="356536877" sldId="472"/>
            <ac:picMk id="17" creationId="{64278CCF-9994-1FD2-A49A-DCA609752C15}"/>
          </ac:picMkLst>
        </pc:picChg>
        <pc:cxnChg chg="del">
          <ac:chgData name="Robbin Bouwmeester" userId="1dbfebabfc25a55a" providerId="LiveId" clId="{50041359-723F-4E04-AC1B-EFEFC2D77228}" dt="2024-11-22T09:15:09.129" v="16" actId="478"/>
          <ac:cxnSpMkLst>
            <pc:docMk/>
            <pc:sldMk cId="356536877" sldId="472"/>
            <ac:cxnSpMk id="18" creationId="{C477BDB1-E3CB-7725-C8ED-09A1B600B25B}"/>
          </ac:cxnSpMkLst>
        </pc:cxnChg>
      </pc:sldChg>
      <pc:sldChg chg="delSp mod">
        <pc:chgData name="Robbin Bouwmeester" userId="1dbfebabfc25a55a" providerId="LiveId" clId="{50041359-723F-4E04-AC1B-EFEFC2D77228}" dt="2024-11-22T09:15:40.329" v="17" actId="478"/>
        <pc:sldMkLst>
          <pc:docMk/>
          <pc:sldMk cId="3265703557" sldId="473"/>
        </pc:sldMkLst>
        <pc:spChg chg="del">
          <ac:chgData name="Robbin Bouwmeester" userId="1dbfebabfc25a55a" providerId="LiveId" clId="{50041359-723F-4E04-AC1B-EFEFC2D77228}" dt="2024-11-22T09:15:40.329" v="17" actId="478"/>
          <ac:spMkLst>
            <pc:docMk/>
            <pc:sldMk cId="3265703557" sldId="473"/>
            <ac:spMk id="14" creationId="{B56D411D-426F-B1CB-1F90-7D9FFB5E2392}"/>
          </ac:spMkLst>
        </pc:spChg>
        <pc:picChg chg="del">
          <ac:chgData name="Robbin Bouwmeester" userId="1dbfebabfc25a55a" providerId="LiveId" clId="{50041359-723F-4E04-AC1B-EFEFC2D77228}" dt="2024-11-22T09:15:40.329" v="17" actId="478"/>
          <ac:picMkLst>
            <pc:docMk/>
            <pc:sldMk cId="3265703557" sldId="473"/>
            <ac:picMk id="16" creationId="{41C70759-B360-6355-7168-157211E394DE}"/>
          </ac:picMkLst>
        </pc:picChg>
        <pc:cxnChg chg="del">
          <ac:chgData name="Robbin Bouwmeester" userId="1dbfebabfc25a55a" providerId="LiveId" clId="{50041359-723F-4E04-AC1B-EFEFC2D77228}" dt="2024-11-22T09:15:40.329" v="17" actId="478"/>
          <ac:cxnSpMkLst>
            <pc:docMk/>
            <pc:sldMk cId="3265703557" sldId="473"/>
            <ac:cxnSpMk id="17" creationId="{5DE7ACFB-3C20-2DF9-9E0A-616B450CC37D}"/>
          </ac:cxnSpMkLst>
        </pc:cxnChg>
      </pc:sldChg>
      <pc:sldChg chg="delSp mod">
        <pc:chgData name="Robbin Bouwmeester" userId="1dbfebabfc25a55a" providerId="LiveId" clId="{50041359-723F-4E04-AC1B-EFEFC2D77228}" dt="2024-11-22T09:15:48.016" v="19" actId="478"/>
        <pc:sldMkLst>
          <pc:docMk/>
          <pc:sldMk cId="2383791601" sldId="474"/>
        </pc:sldMkLst>
        <pc:spChg chg="del">
          <ac:chgData name="Robbin Bouwmeester" userId="1dbfebabfc25a55a" providerId="LiveId" clId="{50041359-723F-4E04-AC1B-EFEFC2D77228}" dt="2024-11-22T09:15:48.016" v="19" actId="478"/>
          <ac:spMkLst>
            <pc:docMk/>
            <pc:sldMk cId="2383791601" sldId="474"/>
            <ac:spMk id="4" creationId="{B95C9E22-2431-14D7-B433-F5D9A1DB6B79}"/>
          </ac:spMkLst>
        </pc:spChg>
        <pc:picChg chg="del">
          <ac:chgData name="Robbin Bouwmeester" userId="1dbfebabfc25a55a" providerId="LiveId" clId="{50041359-723F-4E04-AC1B-EFEFC2D77228}" dt="2024-11-22T09:15:48.016" v="19" actId="478"/>
          <ac:picMkLst>
            <pc:docMk/>
            <pc:sldMk cId="2383791601" sldId="474"/>
            <ac:picMk id="5" creationId="{3908E427-CAB9-E9DB-24AA-0199AA368C34}"/>
          </ac:picMkLst>
        </pc:picChg>
        <pc:cxnChg chg="del">
          <ac:chgData name="Robbin Bouwmeester" userId="1dbfebabfc25a55a" providerId="LiveId" clId="{50041359-723F-4E04-AC1B-EFEFC2D77228}" dt="2024-11-22T09:15:48.016" v="19" actId="478"/>
          <ac:cxnSpMkLst>
            <pc:docMk/>
            <pc:sldMk cId="2383791601" sldId="474"/>
            <ac:cxnSpMk id="6" creationId="{EAFA2E38-A6AA-01A3-6F15-BCF3D07C1374}"/>
          </ac:cxnSpMkLst>
        </pc:cxnChg>
      </pc:sldChg>
      <pc:sldChg chg="delSp mod">
        <pc:chgData name="Robbin Bouwmeester" userId="1dbfebabfc25a55a" providerId="LiveId" clId="{50041359-723F-4E04-AC1B-EFEFC2D77228}" dt="2024-11-22T09:14:25.493" v="3" actId="478"/>
        <pc:sldMkLst>
          <pc:docMk/>
          <pc:sldMk cId="381630146" sldId="475"/>
        </pc:sldMkLst>
        <pc:spChg chg="del">
          <ac:chgData name="Robbin Bouwmeester" userId="1dbfebabfc25a55a" providerId="LiveId" clId="{50041359-723F-4E04-AC1B-EFEFC2D77228}" dt="2024-11-22T09:14:25.493" v="3" actId="478"/>
          <ac:spMkLst>
            <pc:docMk/>
            <pc:sldMk cId="381630146" sldId="475"/>
            <ac:spMk id="2" creationId="{D634662C-7D27-2FE1-86D5-2D6C0DF4B2EB}"/>
          </ac:spMkLst>
        </pc:spChg>
        <pc:picChg chg="del">
          <ac:chgData name="Robbin Bouwmeester" userId="1dbfebabfc25a55a" providerId="LiveId" clId="{50041359-723F-4E04-AC1B-EFEFC2D77228}" dt="2024-11-22T09:14:25.493" v="3" actId="478"/>
          <ac:picMkLst>
            <pc:docMk/>
            <pc:sldMk cId="381630146" sldId="475"/>
            <ac:picMk id="4" creationId="{7F23A96A-C5F2-4D5C-C2B7-7C62361CD69F}"/>
          </ac:picMkLst>
        </pc:picChg>
        <pc:cxnChg chg="del">
          <ac:chgData name="Robbin Bouwmeester" userId="1dbfebabfc25a55a" providerId="LiveId" clId="{50041359-723F-4E04-AC1B-EFEFC2D77228}" dt="2024-11-22T09:14:25.493" v="3" actId="478"/>
          <ac:cxnSpMkLst>
            <pc:docMk/>
            <pc:sldMk cId="381630146" sldId="475"/>
            <ac:cxnSpMk id="7" creationId="{D8EFBCE6-ED21-CAE4-7908-7EE4B86F597E}"/>
          </ac:cxnSpMkLst>
        </pc:cxnChg>
      </pc:sldChg>
      <pc:sldChg chg="delSp mod">
        <pc:chgData name="Robbin Bouwmeester" userId="1dbfebabfc25a55a" providerId="LiveId" clId="{50041359-723F-4E04-AC1B-EFEFC2D77228}" dt="2024-11-22T09:14:13.869" v="0" actId="478"/>
        <pc:sldMkLst>
          <pc:docMk/>
          <pc:sldMk cId="3640263791" sldId="528"/>
        </pc:sldMkLst>
        <pc:spChg chg="del">
          <ac:chgData name="Robbin Bouwmeester" userId="1dbfebabfc25a55a" providerId="LiveId" clId="{50041359-723F-4E04-AC1B-EFEFC2D77228}" dt="2024-11-22T09:14:13.869" v="0" actId="478"/>
          <ac:spMkLst>
            <pc:docMk/>
            <pc:sldMk cId="3640263791" sldId="528"/>
            <ac:spMk id="5" creationId="{A3E710C4-82C8-0689-2F70-42191894C0FE}"/>
          </ac:spMkLst>
        </pc:spChg>
        <pc:picChg chg="del">
          <ac:chgData name="Robbin Bouwmeester" userId="1dbfebabfc25a55a" providerId="LiveId" clId="{50041359-723F-4E04-AC1B-EFEFC2D77228}" dt="2024-11-22T09:14:13.869" v="0" actId="478"/>
          <ac:picMkLst>
            <pc:docMk/>
            <pc:sldMk cId="3640263791" sldId="528"/>
            <ac:picMk id="6" creationId="{628358B4-2A83-9EE6-D76B-3A9E2212EFA0}"/>
          </ac:picMkLst>
        </pc:picChg>
        <pc:cxnChg chg="del">
          <ac:chgData name="Robbin Bouwmeester" userId="1dbfebabfc25a55a" providerId="LiveId" clId="{50041359-723F-4E04-AC1B-EFEFC2D77228}" dt="2024-11-22T09:14:13.869" v="0" actId="478"/>
          <ac:cxnSpMkLst>
            <pc:docMk/>
            <pc:sldMk cId="3640263791" sldId="528"/>
            <ac:cxnSpMk id="7" creationId="{D049B278-91E0-F572-F871-E1EB7B36148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0FB47-8CD5-4281-B560-FF41655D1641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E228-1651-46FA-9C50-1868BA8C9B1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6041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02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96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899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842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88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034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845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7096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1451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515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25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542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2015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7139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1819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0528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604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499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591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728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A3EDD-0C93-40A6-9F41-D9489E55BD1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307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2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0617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470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4745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049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097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0358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9809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ED46-0A39-0A53-FABC-572EAAF7D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162C68-6AC3-9617-F670-A13CFB08A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F3D9C-7A9D-B475-6AD8-9D40E4229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88D00-D80C-E3BE-38AE-2A7BC67404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7757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F15D3-B102-1A46-0E21-DD388BA38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A337A-B787-AA20-122E-A0637A937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4C2F0C-943B-19ED-83BD-4D7FFB5E9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4E434-AA4F-A5B1-283E-A6F343303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63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42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316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0359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955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FFD8-60FB-2B43-61C8-A446FABCE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2422D-9FDC-2AB3-B5FD-7E86DF8CB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C1FD5-106F-D269-7875-ED1B26DB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32E52-BE73-C02D-6189-FCA56CCD2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1DB8-D475-0748-3EA4-BF05A984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6611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6B58-79E2-CCBF-3920-6AAED317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E8847-99BC-2A03-99B3-993C48D90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491F0-3694-E1C0-12AA-2A32E7D2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DDE9C-0A1E-85DB-5108-EA484573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562D8-CA6A-FA52-5D35-1C5D81BC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91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06EA6-5ADE-90DC-995E-BA441A930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A96A9-A12D-73E8-5996-CAF1CA1E0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16D4-D945-D6BB-1A6F-D4EBCB49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9CB8-7356-AD05-7B95-F0FDEFB3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1217F-C16B-34ED-96CC-1BCC56C6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735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BEEE-BD45-E712-1CF6-939038F7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2CB1-F3D4-B331-4F8A-7AFDE099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4F9C-509D-C940-7C35-4AE16C09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B2B9F-7C54-C709-CB41-8BE64F58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128D-306D-1F90-725E-E48E042B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953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FF4C-0B26-9790-7829-375EDBA3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CE875-1103-DDEA-9970-564BAAC6D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D2DD4-634D-57B1-8403-B054E091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8F5B6-2068-8A94-3A19-99C7CCC3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DA785-AD4B-03BD-F8E3-4EF27D99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301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0AA1-487A-FBDA-DB06-31789715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C781-AC18-FC2E-CEDA-755B3DC70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90E9F-1207-68A1-C2A2-82DC87F21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E1C30-119B-D6DB-7AE4-791CE16E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A5EA5-03F9-BC07-FAB4-3779A5DE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355D6-B2DD-EA57-7369-A3FBA56B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266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EDB4-8DE9-7F80-80F8-81DE9E4B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F96DA-D7CA-2022-A188-038619546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50C0E-7F5A-B2E0-75E9-BA37B51E0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615CE-78C6-F3B6-C59E-FF0AE49D9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619FA-DDFA-593A-0B7D-0C8971894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883C1-3FD7-3565-D9CB-49E6CC2C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E1F88-97B2-644D-2ECF-BC6E8C87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330D1B-0180-7133-269C-3EE946B2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08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C51C-449F-FE28-67C1-790F192A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0A272-5B9A-2CEB-13F4-7C33DBBB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75BFE-091D-43FC-A11E-2F614770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E089-C4A4-905C-9FAC-0146C82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6A7B8-D37E-6EC5-BE39-C4E861E3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2024ED-7603-AA77-3414-FFC1A496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7ED2E-FAC3-A059-AB70-843A56AE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520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F3C1-F834-50BC-CD7B-FE36FBFA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0311A-833E-2420-447A-8ABD7028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149-C6C6-AF4C-02D5-C54D12B5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0598-708E-2FB5-3E03-B40A0BC1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4FBBD-802C-908A-909F-14DC93C5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0964E-63ED-9B70-B44D-FABCC486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536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4889-BDBA-E539-E531-D4D0E2F6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DD7A3-0CC1-0B26-FEA7-DEDBF3321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E73FB-4A64-AAA3-139D-C2189B9FA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E1C35-D580-CE51-EC00-23DA5679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404BF-3748-B8A5-50AA-7412BD6B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AA6CE-8186-26A5-FB96-CE4BB666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735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6C934-F8CE-EA60-7A05-EFF3E157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7A672-16B3-8993-B80C-A4571DFF9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5E68-5651-03EE-1801-6F7AACFCA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40A7D-988C-42FB-A99E-7E660028BD3C}" type="datetimeFigureOut">
              <a:rPr lang="LID4096" smtClean="0"/>
              <a:t>11/24/2024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C3F8B-195E-D730-2820-6EAE51D59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8C3A-2D26-C6A4-A96E-892858AB5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960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openxmlformats.org/officeDocument/2006/relationships/image" Target="../media/image42.png"/><Relationship Id="rId7" Type="http://schemas.openxmlformats.org/officeDocument/2006/relationships/image" Target="../media/image2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11" Type="http://schemas.openxmlformats.org/officeDocument/2006/relationships/image" Target="../media/image210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xor&amp;regDataset=reg-plane&amp;learningRate=0.03&amp;regularizationRate=0&amp;noise=10&amp;networkShape=3&amp;seed=0.1406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40.png"/><Relationship Id="rId12" Type="http://schemas.openxmlformats.org/officeDocument/2006/relationships/image" Target="../media/image33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0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circle&amp;regDataset=reg-plane&amp;learningRate=0.03&amp;regularizationRate=0&amp;noise=10&amp;networkShape=3,3&amp;seed=0.99343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9.png"/><Relationship Id="rId3" Type="http://schemas.openxmlformats.org/officeDocument/2006/relationships/image" Target="../media/image4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60.png"/><Relationship Id="rId3" Type="http://schemas.openxmlformats.org/officeDocument/2006/relationships/image" Target="../media/image55.png"/><Relationship Id="rId21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57.png"/><Relationship Id="rId19" Type="http://schemas.openxmlformats.org/officeDocument/2006/relationships/image" Target="../media/image61.png"/><Relationship Id="rId1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9.png"/><Relationship Id="rId3" Type="http://schemas.openxmlformats.org/officeDocument/2006/relationships/image" Target="../media/image450.png"/><Relationship Id="rId12" Type="http://schemas.openxmlformats.org/officeDocument/2006/relationships/image" Target="../media/image5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60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8" Type="http://schemas.openxmlformats.org/officeDocument/2006/relationships/image" Target="../media/image65.png"/><Relationship Id="rId3" Type="http://schemas.openxmlformats.org/officeDocument/2006/relationships/image" Target="../media/image450.png"/><Relationship Id="rId21" Type="http://schemas.openxmlformats.org/officeDocument/2006/relationships/image" Target="../media/image68.png"/><Relationship Id="rId12" Type="http://schemas.openxmlformats.org/officeDocument/2006/relationships/image" Target="../media/image590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80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19" Type="http://schemas.openxmlformats.org/officeDocument/2006/relationships/image" Target="../media/image66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2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60.png"/><Relationship Id="rId12" Type="http://schemas.openxmlformats.org/officeDocument/2006/relationships/image" Target="../media/image590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580.png"/><Relationship Id="rId5" Type="http://schemas.openxmlformats.org/officeDocument/2006/relationships/image" Target="../media/image680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49.png"/><Relationship Id="rId4" Type="http://schemas.openxmlformats.org/officeDocument/2006/relationships/image" Target="../media/image670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lg3gGewQ5U&amp;t=548s&amp;ab_channel=3Blue1Brow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png"/><Relationship Id="rId3" Type="http://schemas.openxmlformats.org/officeDocument/2006/relationships/image" Target="../media/image96.png"/><Relationship Id="rId7" Type="http://schemas.openxmlformats.org/officeDocument/2006/relationships/image" Target="../media/image105.png"/><Relationship Id="rId12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8.png"/><Relationship Id="rId5" Type="http://schemas.openxmlformats.org/officeDocument/2006/relationships/image" Target="../media/image98.png"/><Relationship Id="rId10" Type="http://schemas.openxmlformats.org/officeDocument/2006/relationships/image" Target="../media/image107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07.png"/><Relationship Id="rId3" Type="http://schemas.openxmlformats.org/officeDocument/2006/relationships/image" Target="../media/image96.png"/><Relationship Id="rId7" Type="http://schemas.openxmlformats.org/officeDocument/2006/relationships/image" Target="../media/image110.png"/><Relationship Id="rId12" Type="http://schemas.openxmlformats.org/officeDocument/2006/relationships/image" Target="../media/image10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0.png"/><Relationship Id="rId5" Type="http://schemas.openxmlformats.org/officeDocument/2006/relationships/image" Target="../media/image98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4" Type="http://schemas.openxmlformats.org/officeDocument/2006/relationships/image" Target="../media/image97.png"/><Relationship Id="rId9" Type="http://schemas.openxmlformats.org/officeDocument/2006/relationships/image" Target="../media/image105.png"/><Relationship Id="rId1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11" Type="http://schemas.openxmlformats.org/officeDocument/2006/relationships/image" Target="../media/image14.png"/><Relationship Id="rId5" Type="http://schemas.openxmlformats.org/officeDocument/2006/relationships/image" Target="../media/image610.png"/><Relationship Id="rId10" Type="http://schemas.openxmlformats.org/officeDocument/2006/relationships/image" Target="../media/image13.png"/><Relationship Id="rId4" Type="http://schemas.openxmlformats.org/officeDocument/2006/relationships/image" Target="../media/image51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gauss&amp;regDataset=reg-plane&amp;learningRate=0.03&amp;regularizationRate=0&amp;noise=10&amp;networkShape=&amp;seed=0.3168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21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ferris wheel with lights&#10;&#10;Description automatically generated with low confidence">
            <a:extLst>
              <a:ext uri="{FF2B5EF4-FFF2-40B4-BE49-F238E27FC236}">
                <a16:creationId xmlns:a16="http://schemas.microsoft.com/office/drawing/2014/main" id="{279FFD4D-7874-C72B-999A-4306C8C21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54463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738829" y="6254255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4026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</a:t>
            </a:r>
            <a:r>
              <a:rPr lang="en-BE" sz="2000" dirty="0"/>
              <a:t>many </a:t>
            </a:r>
            <a:r>
              <a:rPr lang="en-GB" sz="2000" dirty="0"/>
              <a:t>logistic </a:t>
            </a:r>
            <a:r>
              <a:rPr lang="en-BE" sz="2000" dirty="0"/>
              <a:t>regressions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More additional logistic models can be added as </a:t>
            </a:r>
            <a:r>
              <a:rPr lang="en-GB" sz="2000" b="1" dirty="0"/>
              <a:t>nodes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5183792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3177737" y="2320594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3189190" y="3178684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3189190" y="4031808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3177737" y="4884932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7759022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5845211" y="3178684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stCxn id="12" idx="6"/>
            <a:endCxn id="36" idx="2"/>
          </p:cNvCxnSpPr>
          <p:nvPr/>
        </p:nvCxnSpPr>
        <p:spPr>
          <a:xfrm>
            <a:off x="5845211" y="4031808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884DF-3E89-7F47-2BA6-B75F4A2F8C75}"/>
              </a:ext>
            </a:extLst>
          </p:cNvPr>
          <p:cNvCxnSpPr>
            <a:stCxn id="13" idx="6"/>
            <a:endCxn id="36" idx="2"/>
          </p:cNvCxnSpPr>
          <p:nvPr/>
        </p:nvCxnSpPr>
        <p:spPr>
          <a:xfrm flipV="1">
            <a:off x="5833758" y="4031808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5225506" y="4683323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506" y="4683323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blipFill>
                <a:blip r:embed="rId11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12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5330828" y="5284112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6AE20D-1E47-06C1-5872-526F40FAA6F1}"/>
              </a:ext>
            </a:extLst>
          </p:cNvPr>
          <p:cNvSpPr/>
          <p:nvPr/>
        </p:nvSpPr>
        <p:spPr>
          <a:xfrm>
            <a:off x="5200019" y="200057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EB5D84-3D3A-41CC-C6C9-E9B926CB7723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177737" y="2320594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3AA15C-B6A8-A4D7-A37C-9B5F9E8A57F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189190" y="2325560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53C317-2868-4B29-3FF8-97D914E934A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189190" y="2325560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88E036-0EB8-4A31-D287-4A90D2FD84F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177737" y="2325560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8228D-B196-7FB9-0239-5816C1BE4FD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849985" y="2325560"/>
            <a:ext cx="1909037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299DB2-5835-68D4-5828-FE387B58F4AD}"/>
                  </a:ext>
                </a:extLst>
              </p:cNvPr>
              <p:cNvSpPr txBox="1"/>
              <p:nvPr/>
            </p:nvSpPr>
            <p:spPr>
              <a:xfrm>
                <a:off x="5248930" y="2134684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299DB2-5835-68D4-5828-FE387B58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930" y="2134684"/>
                <a:ext cx="526264" cy="372859"/>
              </a:xfrm>
              <a:prstGeom prst="rect">
                <a:avLst/>
              </a:prstGeom>
              <a:blipFill>
                <a:blip r:embed="rId1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96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 (ctrl-click image):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More additional logistic models can be added as </a:t>
            </a:r>
            <a:r>
              <a:rPr lang="en-GB" sz="2000" b="1" dirty="0"/>
              <a:t>nodes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B88C1239-ADA3-49C4-0B31-4D70858B3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69" y="909525"/>
            <a:ext cx="7940914" cy="46892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33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</a:t>
            </a:r>
            <a:r>
              <a:rPr lang="en-BE" sz="2000" dirty="0"/>
              <a:t>many </a:t>
            </a:r>
            <a:r>
              <a:rPr lang="en-GB" sz="2000" dirty="0"/>
              <a:t>logistic </a:t>
            </a:r>
            <a:r>
              <a:rPr lang="en-BE" sz="2000" dirty="0"/>
              <a:t>regressions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can also add a </a:t>
            </a:r>
            <a:r>
              <a:rPr lang="en-GB" sz="2000" b="1" dirty="0"/>
              <a:t>second (or more) layer </a:t>
            </a:r>
            <a:r>
              <a:rPr lang="en-GB" sz="2000" dirty="0"/>
              <a:t>of nodes to the model, followed by an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3718138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3718138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3706685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1050664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1062117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1062117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1050664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1700630" y="2144757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1700630" y="2144757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1700630" y="2144757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1712083" y="3002847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1712083" y="3002847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1712083" y="3002847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1712083" y="3002847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1712083" y="3855971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1712083" y="3855971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1700630" y="3002847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1700630" y="3855971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1700630" y="470909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9083721" y="299525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9733687" y="332024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1117042" y="19105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42" y="1910513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1117042" y="2778476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42" y="2778476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1132652" y="3636734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52" y="3636734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1121199" y="448022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99" y="4480220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3767049" y="2811971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49" y="2811971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3755325" y="3649790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25" y="3649790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3748399" y="4507486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399" y="4507486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9226162" y="3128408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162" y="3128408"/>
                <a:ext cx="390555" cy="369332"/>
              </a:xfrm>
              <a:prstGeom prst="rect">
                <a:avLst/>
              </a:prstGeom>
              <a:blipFill>
                <a:blip r:embed="rId11"/>
                <a:stretch>
                  <a:fillRect l="-9231" r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10641790" y="310100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790" y="3101003"/>
                <a:ext cx="973152" cy="369332"/>
              </a:xfrm>
              <a:prstGeom prst="rect">
                <a:avLst/>
              </a:prstGeom>
              <a:blipFill>
                <a:blip r:embed="rId12"/>
                <a:stretch>
                  <a:fillRect l="-11321" r="-10692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3853721" y="5078971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1F1C12A-A309-CA3B-EE82-D534A382B462}"/>
              </a:ext>
            </a:extLst>
          </p:cNvPr>
          <p:cNvSpPr/>
          <p:nvPr/>
        </p:nvSpPr>
        <p:spPr>
          <a:xfrm>
            <a:off x="6374764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4180CF-B55D-B7D7-2DF9-609DA35D7343}"/>
              </a:ext>
            </a:extLst>
          </p:cNvPr>
          <p:cNvSpPr/>
          <p:nvPr/>
        </p:nvSpPr>
        <p:spPr>
          <a:xfrm>
            <a:off x="6374764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F17501-0BFE-76C3-6955-53FA12BAABAA}"/>
              </a:ext>
            </a:extLst>
          </p:cNvPr>
          <p:cNvSpPr/>
          <p:nvPr/>
        </p:nvSpPr>
        <p:spPr>
          <a:xfrm>
            <a:off x="6363311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2B6B3C-D673-8FE1-CC1F-481BF02FFB90}"/>
                  </a:ext>
                </a:extLst>
              </p:cNvPr>
              <p:cNvSpPr txBox="1"/>
              <p:nvPr/>
            </p:nvSpPr>
            <p:spPr>
              <a:xfrm>
                <a:off x="6423675" y="2811971"/>
                <a:ext cx="526264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2B6B3C-D673-8FE1-CC1F-481BF02F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75" y="2811971"/>
                <a:ext cx="526264" cy="373628"/>
              </a:xfrm>
              <a:prstGeom prst="rect">
                <a:avLst/>
              </a:prstGeom>
              <a:blipFill>
                <a:blip r:embed="rId14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2ED240-AA66-F9D7-6A09-03794CE3C155}"/>
                  </a:ext>
                </a:extLst>
              </p:cNvPr>
              <p:cNvSpPr txBox="1"/>
              <p:nvPr/>
            </p:nvSpPr>
            <p:spPr>
              <a:xfrm>
                <a:off x="6411951" y="3649790"/>
                <a:ext cx="526264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2ED240-AA66-F9D7-6A09-03794CE3C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951" y="3649790"/>
                <a:ext cx="526264" cy="374333"/>
              </a:xfrm>
              <a:prstGeom prst="rect">
                <a:avLst/>
              </a:prstGeom>
              <a:blipFill>
                <a:blip r:embed="rId15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A1D6C-76B2-C4F1-D88E-42B744D5B14B}"/>
                  </a:ext>
                </a:extLst>
              </p:cNvPr>
              <p:cNvSpPr txBox="1"/>
              <p:nvPr/>
            </p:nvSpPr>
            <p:spPr>
              <a:xfrm>
                <a:off x="6405025" y="4507486"/>
                <a:ext cx="526264" cy="376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A1D6C-76B2-C4F1-D88E-42B744D5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25" y="4507486"/>
                <a:ext cx="526264" cy="376193"/>
              </a:xfrm>
              <a:prstGeom prst="rect">
                <a:avLst/>
              </a:prstGeom>
              <a:blipFill>
                <a:blip r:embed="rId1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343CA3-CDF5-3525-BF78-AD3096C1538E}"/>
              </a:ext>
            </a:extLst>
          </p:cNvPr>
          <p:cNvCxnSpPr/>
          <p:nvPr/>
        </p:nvCxnSpPr>
        <p:spPr>
          <a:xfrm>
            <a:off x="4359850" y="29931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6C0335-51BC-8363-6670-CCAACD414CF3}"/>
              </a:ext>
            </a:extLst>
          </p:cNvPr>
          <p:cNvCxnSpPr/>
          <p:nvPr/>
        </p:nvCxnSpPr>
        <p:spPr>
          <a:xfrm>
            <a:off x="4359850" y="299317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F7691A-2542-414B-D922-45E48FA51CA7}"/>
              </a:ext>
            </a:extLst>
          </p:cNvPr>
          <p:cNvCxnSpPr/>
          <p:nvPr/>
        </p:nvCxnSpPr>
        <p:spPr>
          <a:xfrm>
            <a:off x="4359850" y="2993174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7ECB0C-D227-52E6-9DBC-49A3E95826CC}"/>
              </a:ext>
            </a:extLst>
          </p:cNvPr>
          <p:cNvCxnSpPr/>
          <p:nvPr/>
        </p:nvCxnSpPr>
        <p:spPr>
          <a:xfrm flipV="1">
            <a:off x="4359850" y="299317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E536-2F23-4C35-3222-1C725D164037}"/>
              </a:ext>
            </a:extLst>
          </p:cNvPr>
          <p:cNvCxnSpPr/>
          <p:nvPr/>
        </p:nvCxnSpPr>
        <p:spPr>
          <a:xfrm>
            <a:off x="4359850" y="384629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5DC5B0-7160-89A7-4813-0CA9D06BCDED}"/>
              </a:ext>
            </a:extLst>
          </p:cNvPr>
          <p:cNvCxnSpPr/>
          <p:nvPr/>
        </p:nvCxnSpPr>
        <p:spPr>
          <a:xfrm>
            <a:off x="4359850" y="3846298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23273C2-0D76-3645-BDB0-1600CD989B59}"/>
              </a:ext>
            </a:extLst>
          </p:cNvPr>
          <p:cNvCxnSpPr/>
          <p:nvPr/>
        </p:nvCxnSpPr>
        <p:spPr>
          <a:xfrm flipV="1">
            <a:off x="4348397" y="299317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8F39940-9304-7055-615D-AC78F0DB06AB}"/>
              </a:ext>
            </a:extLst>
          </p:cNvPr>
          <p:cNvCxnSpPr/>
          <p:nvPr/>
        </p:nvCxnSpPr>
        <p:spPr>
          <a:xfrm flipV="1">
            <a:off x="4348397" y="384629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C9FC94-EC1F-96D4-595A-86C345439081}"/>
              </a:ext>
            </a:extLst>
          </p:cNvPr>
          <p:cNvCxnSpPr/>
          <p:nvPr/>
        </p:nvCxnSpPr>
        <p:spPr>
          <a:xfrm>
            <a:off x="4348397" y="4699422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CE5A662-E90E-6BA0-0D3B-8058BAD37B56}"/>
              </a:ext>
            </a:extLst>
          </p:cNvPr>
          <p:cNvCxnSpPr>
            <a:cxnSpLocks/>
            <a:stCxn id="53" idx="6"/>
            <a:endCxn id="36" idx="2"/>
          </p:cNvCxnSpPr>
          <p:nvPr/>
        </p:nvCxnSpPr>
        <p:spPr>
          <a:xfrm>
            <a:off x="7024730" y="3002847"/>
            <a:ext cx="2058991" cy="31739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167626B-47F4-AC6D-CC88-ABE88EA43F1D}"/>
              </a:ext>
            </a:extLst>
          </p:cNvPr>
          <p:cNvCxnSpPr>
            <a:cxnSpLocks/>
            <a:stCxn id="54" idx="6"/>
            <a:endCxn id="36" idx="2"/>
          </p:cNvCxnSpPr>
          <p:nvPr/>
        </p:nvCxnSpPr>
        <p:spPr>
          <a:xfrm flipV="1">
            <a:off x="7024730" y="3320240"/>
            <a:ext cx="2058991" cy="53573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044939-0FB5-1DF5-E066-B777B02CC708}"/>
              </a:ext>
            </a:extLst>
          </p:cNvPr>
          <p:cNvCxnSpPr>
            <a:cxnSpLocks/>
            <a:stCxn id="55" idx="6"/>
            <a:endCxn id="36" idx="2"/>
          </p:cNvCxnSpPr>
          <p:nvPr/>
        </p:nvCxnSpPr>
        <p:spPr>
          <a:xfrm flipV="1">
            <a:off x="7013277" y="3320240"/>
            <a:ext cx="2070444" cy="1388855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D808DB4-8EB6-70EB-327F-D12F1168810E}"/>
              </a:ext>
            </a:extLst>
          </p:cNvPr>
          <p:cNvSpPr txBox="1"/>
          <p:nvPr/>
        </p:nvSpPr>
        <p:spPr>
          <a:xfrm>
            <a:off x="6532817" y="5051090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23451F-E1C9-1950-1FDF-E122B6DB051C}"/>
              </a:ext>
            </a:extLst>
          </p:cNvPr>
          <p:cNvSpPr/>
          <p:nvPr/>
        </p:nvSpPr>
        <p:spPr>
          <a:xfrm>
            <a:off x="3726984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FAF47D-814E-1740-A317-5E7AE167516A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1704702" y="2139791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239C7-8CCA-3E5D-30A5-3D84221CC1A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716155" y="2144757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66E058-96E1-5DED-B715-1B36AB34559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716155" y="2144757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122814-DF7E-7E29-DD1F-DE7D28374A0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704702" y="2144757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6C43CA-FDFA-256D-CA07-2746540D1A13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376950" y="2144757"/>
            <a:ext cx="1909037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F0A425-AFAF-646D-CB99-08D75522F7E0}"/>
                  </a:ext>
                </a:extLst>
              </p:cNvPr>
              <p:cNvSpPr txBox="1"/>
              <p:nvPr/>
            </p:nvSpPr>
            <p:spPr>
              <a:xfrm>
                <a:off x="3775895" y="1953881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F0A425-AFAF-646D-CB99-08D75522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895" y="1953881"/>
                <a:ext cx="526264" cy="372859"/>
              </a:xfrm>
              <a:prstGeom prst="rect">
                <a:avLst/>
              </a:prstGeom>
              <a:blipFill>
                <a:blip r:embed="rId17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227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 (ctrl-click image):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can also add a </a:t>
            </a:r>
            <a:r>
              <a:rPr lang="en-GB" sz="2000" b="1" dirty="0"/>
              <a:t>second (or more) layer </a:t>
            </a:r>
            <a:r>
              <a:rPr lang="en-GB" sz="2000" dirty="0"/>
              <a:t>of nodes to the model, followed by an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F23C0398-5094-C7D0-87F9-189C9D3C3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075957"/>
            <a:ext cx="7658198" cy="454588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809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non-linearity: activation functions g()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F3C4F-D55B-B8E7-9AD2-07A4DA1A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16" y="2514553"/>
            <a:ext cx="8874368" cy="3845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CE91DC-A7C4-3414-78EF-5569DAB31591}"/>
              </a:ext>
            </a:extLst>
          </p:cNvPr>
          <p:cNvSpPr txBox="1"/>
          <p:nvPr/>
        </p:nvSpPr>
        <p:spPr>
          <a:xfrm>
            <a:off x="241301" y="1075957"/>
            <a:ext cx="8423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employ different types of activation functions.</a:t>
            </a:r>
          </a:p>
          <a:p>
            <a:endParaRPr lang="en-GB" sz="2000" dirty="0"/>
          </a:p>
          <a:p>
            <a:r>
              <a:rPr lang="en-GB" sz="2000" dirty="0"/>
              <a:t>They need to be non-linear (and ‘differentiable…..</a:t>
            </a:r>
            <a:r>
              <a:rPr lang="en-GB" sz="2000" dirty="0" err="1"/>
              <a:t>ReLU</a:t>
            </a:r>
            <a:r>
              <a:rPr lang="en-GB" sz="2000" dirty="0"/>
              <a:t>?...’).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81708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somewhat similar to a decision tree.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4C2D3-E01E-CF8C-413B-0D19168DA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8" y="2726158"/>
            <a:ext cx="8558002" cy="3055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9DEC00-DC4B-0B3C-E24A-954580B42FB1}"/>
              </a:ext>
            </a:extLst>
          </p:cNvPr>
          <p:cNvSpPr txBox="1"/>
          <p:nvPr/>
        </p:nvSpPr>
        <p:spPr>
          <a:xfrm>
            <a:off x="9428999" y="3751182"/>
            <a:ext cx="24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hidden layer 1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hidden layer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9965EF-2DA3-E1D4-61F7-1BDC31948131}"/>
              </a:ext>
            </a:extLst>
          </p:cNvPr>
          <p:cNvSpPr/>
          <p:nvPr/>
        </p:nvSpPr>
        <p:spPr>
          <a:xfrm>
            <a:off x="4209715" y="2876925"/>
            <a:ext cx="1293542" cy="207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EE24B9-5C83-FA59-4D77-F21F08E08736}"/>
              </a:ext>
            </a:extLst>
          </p:cNvPr>
          <p:cNvSpPr/>
          <p:nvPr/>
        </p:nvSpPr>
        <p:spPr>
          <a:xfrm>
            <a:off x="4291491" y="3940008"/>
            <a:ext cx="1211766" cy="31409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11271-4225-D355-6D30-AA6D3046103A}"/>
              </a:ext>
            </a:extLst>
          </p:cNvPr>
          <p:cNvSpPr/>
          <p:nvPr/>
        </p:nvSpPr>
        <p:spPr>
          <a:xfrm>
            <a:off x="4429853" y="4859219"/>
            <a:ext cx="1073404" cy="53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CDEF1-A261-74DD-5EA8-2F51B06667C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Sethi I.K., Proceedings of the IEEE (1990)</a:t>
            </a:r>
          </a:p>
        </p:txBody>
      </p:sp>
    </p:spTree>
    <p:extLst>
      <p:ext uri="{BB962C8B-B14F-4D97-AF65-F5344CB8AC3E}">
        <p14:creationId xmlns:p14="http://schemas.microsoft.com/office/powerpoint/2010/main" val="35653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440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somewhat similar to a decision tree.</a:t>
            </a:r>
          </a:p>
          <a:p>
            <a:endParaRPr lang="en-GB" sz="2000" dirty="0"/>
          </a:p>
          <a:p>
            <a:r>
              <a:rPr lang="en-GB" sz="2000" dirty="0"/>
              <a:t>Except that adding a level in a decision tree is the same as expanding the first hidden layer in a neural network. This means that neural networks can learn much more complex functions by adding hidden layers.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04EEB6-C61E-29C2-9A37-675A8844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2" y="2555553"/>
            <a:ext cx="8580864" cy="346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3FCF54-F3C1-291A-1BDA-DFF18F04AA36}"/>
              </a:ext>
            </a:extLst>
          </p:cNvPr>
          <p:cNvSpPr txBox="1"/>
          <p:nvPr/>
        </p:nvSpPr>
        <p:spPr>
          <a:xfrm>
            <a:off x="9525552" y="3637050"/>
            <a:ext cx="24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hidden layer 1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hidden layer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ADF64-1C78-D961-D5F7-45C73694C12B}"/>
              </a:ext>
            </a:extLst>
          </p:cNvPr>
          <p:cNvSpPr/>
          <p:nvPr/>
        </p:nvSpPr>
        <p:spPr>
          <a:xfrm>
            <a:off x="4580294" y="3285661"/>
            <a:ext cx="996175" cy="1551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8E84AB-A094-9BCC-31DE-5607AF0B8FC9}"/>
              </a:ext>
            </a:extLst>
          </p:cNvPr>
          <p:cNvSpPr/>
          <p:nvPr/>
        </p:nvSpPr>
        <p:spPr>
          <a:xfrm>
            <a:off x="4740466" y="3904473"/>
            <a:ext cx="675829" cy="31409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51017-B0B9-8CD7-60EF-94997486F2B0}"/>
              </a:ext>
            </a:extLst>
          </p:cNvPr>
          <p:cNvSpPr/>
          <p:nvPr/>
        </p:nvSpPr>
        <p:spPr>
          <a:xfrm>
            <a:off x="4612982" y="4794652"/>
            <a:ext cx="1073404" cy="53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0BC13-4639-1E08-997B-CE9A181D29A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Sethi I.K., Proceedings of the IEEE (1990)</a:t>
            </a:r>
          </a:p>
        </p:txBody>
      </p:sp>
    </p:spTree>
    <p:extLst>
      <p:ext uri="{BB962C8B-B14F-4D97-AF65-F5344CB8AC3E}">
        <p14:creationId xmlns:p14="http://schemas.microsoft.com/office/powerpoint/2010/main" val="326570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4" descr="Related image">
            <a:extLst>
              <a:ext uri="{FF2B5EF4-FFF2-40B4-BE49-F238E27FC236}">
                <a16:creationId xmlns:a16="http://schemas.microsoft.com/office/drawing/2014/main" id="{60497413-29EF-EE89-3A8E-CCE5BC80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1892" y="1208516"/>
            <a:ext cx="7560640" cy="463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0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F3F0B7-4CB0-A9E3-25EC-3D3CF5148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62" y="1589444"/>
            <a:ext cx="7280030" cy="46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DC90F-EF5B-A591-5D9C-494256C416D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https://huggingface.co/blog/large-language-models</a:t>
            </a:r>
          </a:p>
        </p:txBody>
      </p:sp>
    </p:spTree>
    <p:extLst>
      <p:ext uri="{BB962C8B-B14F-4D97-AF65-F5344CB8AC3E}">
        <p14:creationId xmlns:p14="http://schemas.microsoft.com/office/powerpoint/2010/main" val="238379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GPT-4: Facts, Rumors and Expectations about next-gen AI model | by Nick  Babich | UX Planet">
            <a:extLst>
              <a:ext uri="{FF2B5EF4-FFF2-40B4-BE49-F238E27FC236}">
                <a16:creationId xmlns:a16="http://schemas.microsoft.com/office/drawing/2014/main" id="{BCAF503B-C69B-C78D-52D5-7FB8D7C4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86" y="1789264"/>
            <a:ext cx="5585680" cy="423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E4E17-B791-85D6-2B3F-6B7E1745E6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https://openai.com/product/gpt-4</a:t>
            </a:r>
          </a:p>
        </p:txBody>
      </p:sp>
    </p:spTree>
    <p:extLst>
      <p:ext uri="{BB962C8B-B14F-4D97-AF65-F5344CB8AC3E}">
        <p14:creationId xmlns:p14="http://schemas.microsoft.com/office/powerpoint/2010/main" val="249226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learning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100" name="Picture 4" descr="Fig. 1">
            <a:extLst>
              <a:ext uri="{FF2B5EF4-FFF2-40B4-BE49-F238E27FC236}">
                <a16:creationId xmlns:a16="http://schemas.microsoft.com/office/drawing/2014/main" id="{FE7AA916-A6AC-10BC-C185-16A32E98B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75" y="919178"/>
            <a:ext cx="8920323" cy="501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DC49C-CC37-798D-F360-766AE083EB7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Meskó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Görög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A short guide for medical professionals in the era of artificial intelligence.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3, 126 (2020) 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87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098" name="Picture 2" descr="Mostfa on Twitter: &quot;@AndrewSteinwold Let's put that into perspective, of  course the number of parameters doesn't mean anything, since from human to  human there is a large gap in the model processing">
            <a:extLst>
              <a:ext uri="{FF2B5EF4-FFF2-40B4-BE49-F238E27FC236}">
                <a16:creationId xmlns:a16="http://schemas.microsoft.com/office/drawing/2014/main" id="{C0DE98DA-3889-B1C3-B3F5-6D12ADDAF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07" y="1837243"/>
            <a:ext cx="7561385" cy="425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B7734-CAD6-72B7-07B2-43875D0762D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https://openai.com/product/gpt-4</a:t>
            </a:r>
          </a:p>
        </p:txBody>
      </p:sp>
    </p:spTree>
    <p:extLst>
      <p:ext uri="{BB962C8B-B14F-4D97-AF65-F5344CB8AC3E}">
        <p14:creationId xmlns:p14="http://schemas.microsoft.com/office/powerpoint/2010/main" val="248145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194" name="Picture 2" descr="AlphaFold 2 is here: what's behind the structure prediction miracle |  Oxford Protein Informatics Group">
            <a:extLst>
              <a:ext uri="{FF2B5EF4-FFF2-40B4-BE49-F238E27FC236}">
                <a16:creationId xmlns:a16="http://schemas.microsoft.com/office/drawing/2014/main" id="{B0AC733D-1AB7-466A-7B65-7437B48CD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7" y="1748259"/>
            <a:ext cx="11084169" cy="43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87062-518A-0B7B-003A-2D11A0397477}"/>
              </a:ext>
            </a:extLst>
          </p:cNvPr>
          <p:cNvSpPr txBox="1"/>
          <p:nvPr/>
        </p:nvSpPr>
        <p:spPr>
          <a:xfrm>
            <a:off x="967154" y="5533024"/>
            <a:ext cx="3130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40C28"/>
                </a:solidFill>
                <a:effectLst/>
              </a:rPr>
              <a:t>21 million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 parameters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B465C-9E1C-9354-3A4F-E3FE788B47F6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https://www.nature.com/articles/s41586-021-03819-2</a:t>
            </a:r>
          </a:p>
        </p:txBody>
      </p:sp>
    </p:spTree>
    <p:extLst>
      <p:ext uri="{BB962C8B-B14F-4D97-AF65-F5344CB8AC3E}">
        <p14:creationId xmlns:p14="http://schemas.microsoft.com/office/powerpoint/2010/main" val="3958689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function computes the “distance” between the output of the model and the expected output.</a:t>
            </a:r>
          </a:p>
          <a:p>
            <a:endParaRPr lang="en-GB" sz="2000" dirty="0"/>
          </a:p>
          <a:p>
            <a:r>
              <a:rPr lang="en-GB" sz="2000" dirty="0"/>
              <a:t>It defines the error the model makes.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5941945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stCxn id="12" idx="6"/>
            <a:endCxn id="36" idx="2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884DF-3E89-7F47-2BA6-B75F4A2F8C75}"/>
              </a:ext>
            </a:extLst>
          </p:cNvPr>
          <p:cNvCxnSpPr>
            <a:stCxn id="13" idx="6"/>
            <a:endCxn id="36" idx="2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6591911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blipFill>
                <a:blip r:embed="rId11"/>
                <a:stretch>
                  <a:fillRect l="-9375" t="-1667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blipFill>
                <a:blip r:embed="rId12"/>
                <a:stretch>
                  <a:fillRect l="-6849" t="-6504" r="-534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A138B7-8EBC-0F52-0055-5F53B302F32D}"/>
              </a:ext>
            </a:extLst>
          </p:cNvPr>
          <p:cNvSpPr/>
          <p:nvPr/>
        </p:nvSpPr>
        <p:spPr>
          <a:xfrm>
            <a:off x="3382942" y="251641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303467-E325-5B6D-EF37-A7B2131C333F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1360660" y="2836436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76B470-9AAC-D7F6-7EB1-6E0796AFF8D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372113" y="2841402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4E9446-B4AF-1688-C67F-B2EFDC2343B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372113" y="2841402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7EA952-0EFB-9FDD-3A78-DE64F4085217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360660" y="2841402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8BD10-3D75-AE96-D12A-51F2FC071D2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032908" y="2841402"/>
            <a:ext cx="1909037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F3717B-7961-400B-88B3-9357C8A63265}"/>
                  </a:ext>
                </a:extLst>
              </p:cNvPr>
              <p:cNvSpPr txBox="1"/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F3717B-7961-400B-88B3-9357C8A63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blipFill>
                <a:blip r:embed="rId1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08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regression task we use the </a:t>
            </a:r>
            <a:r>
              <a:rPr lang="en-GB" sz="2000" b="1" dirty="0"/>
              <a:t>Mean Squared Error (MSE) </a:t>
            </a:r>
            <a:r>
              <a:rPr lang="en-GB" sz="2000" dirty="0"/>
              <a:t>also known as L2 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1ABE41-8EED-ED33-3B0E-3F7E10F63A71}"/>
                  </a:ext>
                </a:extLst>
              </p:cNvPr>
              <p:cNvSpPr txBox="1"/>
              <p:nvPr/>
            </p:nvSpPr>
            <p:spPr>
              <a:xfrm>
                <a:off x="6664572" y="1711803"/>
                <a:ext cx="204600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1ABE41-8EED-ED33-3B0E-3F7E10F63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72" y="1711803"/>
                <a:ext cx="2046009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BBB40F8B-244B-274A-56E8-E0F6740C6D68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7A023B-19F2-1428-6728-37146D54F9E3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E33A31-EB89-4F6E-D90C-1F6150BB03E0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7E8FE5-C9D3-5537-1708-8D4EA5965A70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89009DC-8E50-44FE-AA51-527060171748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5D9D7E-7AAB-9A22-8AE2-0DFBC0A5EF2C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61FF225-9649-FA3A-B99E-0CAF3C88BBA9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B4667B-42A5-5258-2086-1F8DB49620B5}"/>
              </a:ext>
            </a:extLst>
          </p:cNvPr>
          <p:cNvCxnSpPr>
            <a:stCxn id="22" idx="6"/>
            <a:endCxn id="19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4411DF-FB4A-440F-0A27-16E10FC00866}"/>
              </a:ext>
            </a:extLst>
          </p:cNvPr>
          <p:cNvCxnSpPr>
            <a:stCxn id="22" idx="6"/>
            <a:endCxn id="20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CB4B05-775B-C024-0F36-777442843FCD}"/>
              </a:ext>
            </a:extLst>
          </p:cNvPr>
          <p:cNvCxnSpPr>
            <a:stCxn id="22" idx="6"/>
            <a:endCxn id="21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4E0D01-C8D8-9FE4-784F-CF6E08493A26}"/>
              </a:ext>
            </a:extLst>
          </p:cNvPr>
          <p:cNvCxnSpPr>
            <a:stCxn id="35" idx="6"/>
            <a:endCxn id="19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EEC232-B885-698D-739E-82B4B32F4B51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D89458-C483-09A7-768D-00AF6EB8062B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C58C973-5BF3-2311-3BCF-79AAA9530746}"/>
              </a:ext>
            </a:extLst>
          </p:cNvPr>
          <p:cNvCxnSpPr>
            <a:stCxn id="42" idx="6"/>
            <a:endCxn id="19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B1162-CAF8-D6E8-95F8-7916391009B3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E5E40E-6E72-9535-1F24-DA6F9C78735C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B4E058-9CEF-9DA2-72D5-2C1EBE158157}"/>
              </a:ext>
            </a:extLst>
          </p:cNvPr>
          <p:cNvCxnSpPr>
            <a:stCxn id="47" idx="6"/>
            <a:endCxn id="19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2856CB-FAD8-02C5-51F4-555E20EB8289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E9D9A20-04A4-1501-DF8B-E59644784996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F195B4F7-4176-9A15-CF62-02335D2C95D6}"/>
              </a:ext>
            </a:extLst>
          </p:cNvPr>
          <p:cNvSpPr/>
          <p:nvPr/>
        </p:nvSpPr>
        <p:spPr>
          <a:xfrm>
            <a:off x="5941945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02E74A7-2F38-73E8-B6E3-B733165FC905}"/>
              </a:ext>
            </a:extLst>
          </p:cNvPr>
          <p:cNvCxnSpPr>
            <a:stCxn id="19" idx="6"/>
            <a:endCxn id="62" idx="2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EF217C9-4C90-EFA8-B727-9C8AA5E95247}"/>
              </a:ext>
            </a:extLst>
          </p:cNvPr>
          <p:cNvCxnSpPr>
            <a:stCxn id="20" idx="6"/>
            <a:endCxn id="62" idx="2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9BDF0F0-E471-C50D-641E-7E5D83FFD6D3}"/>
              </a:ext>
            </a:extLst>
          </p:cNvPr>
          <p:cNvCxnSpPr>
            <a:stCxn id="21" idx="6"/>
            <a:endCxn id="62" idx="2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66C168C-55C9-AC89-369A-00E70B222258}"/>
              </a:ext>
            </a:extLst>
          </p:cNvPr>
          <p:cNvCxnSpPr>
            <a:stCxn id="62" idx="6"/>
          </p:cNvCxnSpPr>
          <p:nvPr/>
        </p:nvCxnSpPr>
        <p:spPr>
          <a:xfrm>
            <a:off x="6591911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6BEFBC-0575-3BBE-25F4-6CC6F2990C86}"/>
                  </a:ext>
                </a:extLst>
              </p:cNvPr>
              <p:cNvSpPr txBox="1"/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6BEFBC-0575-3BBE-25F4-6CC6F29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blipFill>
                <a:blip r:embed="rId12"/>
                <a:stretch>
                  <a:fillRect l="-9375" t="-1667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6FC40-746D-7ECF-ACCC-4DD7367C63D4}"/>
                  </a:ext>
                </a:extLst>
              </p:cNvPr>
              <p:cNvSpPr txBox="1"/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6FC40-746D-7ECF-ACCC-4DD7367C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blipFill>
                <a:blip r:embed="rId13"/>
                <a:stretch>
                  <a:fillRect l="-6849" t="-6504" r="-534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E578620D-C0D1-DA6D-27C1-8039E02C26B7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D67CE19-3E9E-2EFE-AF35-8D195861E486}"/>
              </a:ext>
            </a:extLst>
          </p:cNvPr>
          <p:cNvSpPr/>
          <p:nvPr/>
        </p:nvSpPr>
        <p:spPr>
          <a:xfrm>
            <a:off x="3382942" y="251641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310B0D-000C-9790-CC17-964EA2162F03}"/>
              </a:ext>
            </a:extLst>
          </p:cNvPr>
          <p:cNvCxnSpPr>
            <a:cxnSpLocks/>
            <a:stCxn id="22" idx="6"/>
            <a:endCxn id="2" idx="2"/>
          </p:cNvCxnSpPr>
          <p:nvPr/>
        </p:nvCxnSpPr>
        <p:spPr>
          <a:xfrm>
            <a:off x="1360660" y="2836436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C6E23E-839F-8814-E2AF-D922C05B9F78}"/>
              </a:ext>
            </a:extLst>
          </p:cNvPr>
          <p:cNvCxnSpPr>
            <a:cxnSpLocks/>
            <a:stCxn id="35" idx="6"/>
            <a:endCxn id="2" idx="2"/>
          </p:cNvCxnSpPr>
          <p:nvPr/>
        </p:nvCxnSpPr>
        <p:spPr>
          <a:xfrm flipV="1">
            <a:off x="1372113" y="2841402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F585E7-4452-CC94-EDD5-AAB40A96A660}"/>
              </a:ext>
            </a:extLst>
          </p:cNvPr>
          <p:cNvCxnSpPr>
            <a:cxnSpLocks/>
            <a:stCxn id="42" idx="6"/>
            <a:endCxn id="2" idx="2"/>
          </p:cNvCxnSpPr>
          <p:nvPr/>
        </p:nvCxnSpPr>
        <p:spPr>
          <a:xfrm flipV="1">
            <a:off x="1372113" y="2841402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45A3AC-E3E2-DB30-8F8C-57DD4C58CCE2}"/>
              </a:ext>
            </a:extLst>
          </p:cNvPr>
          <p:cNvCxnSpPr>
            <a:cxnSpLocks/>
            <a:stCxn id="47" idx="6"/>
            <a:endCxn id="2" idx="2"/>
          </p:cNvCxnSpPr>
          <p:nvPr/>
        </p:nvCxnSpPr>
        <p:spPr>
          <a:xfrm flipV="1">
            <a:off x="1360660" y="2841402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E01C86D-E75E-4E30-45E4-46409CDD1DD6}"/>
              </a:ext>
            </a:extLst>
          </p:cNvPr>
          <p:cNvCxnSpPr>
            <a:cxnSpLocks/>
            <a:stCxn id="2" idx="6"/>
            <a:endCxn id="62" idx="2"/>
          </p:cNvCxnSpPr>
          <p:nvPr/>
        </p:nvCxnSpPr>
        <p:spPr>
          <a:xfrm>
            <a:off x="4032908" y="2841402"/>
            <a:ext cx="1909037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EAA6F2-168D-CC5A-CB90-4C6C2B90C0E2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4EAA6F2-168D-CC5A-CB90-4C6C2B90C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64841C2-60B8-2E6E-5F98-EB919CB778F8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64841C2-60B8-2E6E-5F98-EB919CB77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17CD577-B8E7-9F1A-A12B-E9ABA4A29180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17CD577-B8E7-9F1A-A12B-E9ABA4A29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C78C6E-4FA5-7B07-2F20-25A5E1F7DF61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C78C6E-4FA5-7B07-2F20-25A5E1F7D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6A8558-4C04-2715-A927-50BB12A512F0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6A8558-4C04-2715-A927-50BB12A51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1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D63A5E9-2794-4C9D-69C3-DC8B291D7570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D63A5E9-2794-4C9D-69C3-DC8B291D7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1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9F6F30-8D52-3954-A420-93C88D9FEDC3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9F6F30-8D52-3954-A420-93C88D9FE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2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3557F72-6D9F-5412-A65C-2C8BEB86CBDB}"/>
                  </a:ext>
                </a:extLst>
              </p:cNvPr>
              <p:cNvSpPr txBox="1"/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3557F72-6D9F-5412-A65C-2C8BEB86C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blipFill>
                <a:blip r:embed="rId2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90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two-class (or binary) classification task we use the </a:t>
            </a:r>
            <a:r>
              <a:rPr lang="en-GB" sz="2000" b="1" dirty="0"/>
              <a:t>Binary Cross Entropy (BCE)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BA3F104-E26F-5694-C906-F7E80BB4EF6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F7769C0-0A6C-702C-B2F0-52158E1AB3AD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8B7D804-66E6-DE33-D9BE-E82D90F0D9A1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CF7AE59-B2A9-EDA2-31B9-75096FEC366F}"/>
              </a:ext>
            </a:extLst>
          </p:cNvPr>
          <p:cNvCxnSpPr>
            <a:cxnSpLocks/>
          </p:cNvCxnSpPr>
          <p:nvPr/>
        </p:nvCxnSpPr>
        <p:spPr>
          <a:xfrm>
            <a:off x="7863865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6763D6D-3C2A-BCBB-5199-EC7B610E08C8}"/>
                  </a:ext>
                </a:extLst>
              </p:cNvPr>
              <p:cNvSpPr txBox="1"/>
              <p:nvPr/>
            </p:nvSpPr>
            <p:spPr>
              <a:xfrm>
                <a:off x="8766106" y="4328413"/>
                <a:ext cx="460126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6763D6D-3C2A-BCBB-5199-EC7B610E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06" y="4328413"/>
                <a:ext cx="460126" cy="750590"/>
              </a:xfrm>
              <a:prstGeom prst="rect">
                <a:avLst/>
              </a:prstGeom>
              <a:blipFill>
                <a:blip r:embed="rId11"/>
                <a:stretch>
                  <a:fillRect l="-5333" t="-6504" r="-5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5045807" y="1678655"/>
                <a:ext cx="52970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807" y="1678655"/>
                <a:ext cx="5297028" cy="10082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D98DD93-C38E-80F4-F9B4-ABD262C0F592}"/>
              </a:ext>
            </a:extLst>
          </p:cNvPr>
          <p:cNvSpPr/>
          <p:nvPr/>
        </p:nvSpPr>
        <p:spPr>
          <a:xfrm>
            <a:off x="5953398" y="4136446"/>
            <a:ext cx="2009041" cy="843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sigmoid</a:t>
            </a:r>
            <a:endParaRPr lang="LID4096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228EC62-33C1-C7F3-EBAC-6ABA1B65502A}"/>
              </a:ext>
            </a:extLst>
          </p:cNvPr>
          <p:cNvSpPr/>
          <p:nvPr/>
        </p:nvSpPr>
        <p:spPr>
          <a:xfrm>
            <a:off x="3382942" y="251641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11F8CA-EA85-E9C9-A8E4-E8AB39AA9034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360660" y="2836436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D84A2F-3BBC-860A-079C-0F4085559373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72113" y="2841402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7F7348-D51E-8082-F835-D5994AD18BA6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72113" y="2841402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006DFB-D436-763E-5220-BC6C54DFE6B6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60660" y="2841402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34361C-A2B3-6B1E-658E-2EF4B0247968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032908" y="2841402"/>
            <a:ext cx="1909037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2BA53-D769-0FA4-39E5-6373ABB0875F}"/>
                  </a:ext>
                </a:extLst>
              </p:cNvPr>
              <p:cNvSpPr txBox="1"/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62BA53-D769-0FA4-39E5-6373ABB08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blipFill>
                <a:blip r:embed="rId1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206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multi-class classification task we use the </a:t>
            </a:r>
            <a:r>
              <a:rPr lang="en-GB" sz="2000" b="1" dirty="0"/>
              <a:t>Categorical Cross Entropy (CE)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/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softmax</a:t>
                </a:r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nl-BE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nl-B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A8237A8-6645-686D-9EFE-B804F5B78F89}"/>
              </a:ext>
            </a:extLst>
          </p:cNvPr>
          <p:cNvSpPr/>
          <p:nvPr/>
        </p:nvSpPr>
        <p:spPr>
          <a:xfrm>
            <a:off x="6016031" y="335163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01C2ED-DDCB-728F-A050-062548C2A5C1}"/>
              </a:ext>
            </a:extLst>
          </p:cNvPr>
          <p:cNvSpPr/>
          <p:nvPr/>
        </p:nvSpPr>
        <p:spPr>
          <a:xfrm>
            <a:off x="6016031" y="4204756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B2C82C-5AB5-61E6-4E3E-6F37FFA26844}"/>
              </a:ext>
            </a:extLst>
          </p:cNvPr>
          <p:cNvSpPr/>
          <p:nvPr/>
        </p:nvSpPr>
        <p:spPr>
          <a:xfrm>
            <a:off x="6004578" y="5057880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A7B967-22A7-84AC-A2AA-0BC0FF2A2136}"/>
              </a:ext>
            </a:extLst>
          </p:cNvPr>
          <p:cNvCxnSpPr>
            <a:endCxn id="30" idx="2"/>
          </p:cNvCxnSpPr>
          <p:nvPr/>
        </p:nvCxnSpPr>
        <p:spPr>
          <a:xfrm>
            <a:off x="4009976" y="367661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BDDB8A-1A59-403C-CD2E-E5CCC7546DC2}"/>
              </a:ext>
            </a:extLst>
          </p:cNvPr>
          <p:cNvCxnSpPr>
            <a:endCxn id="31" idx="2"/>
          </p:cNvCxnSpPr>
          <p:nvPr/>
        </p:nvCxnSpPr>
        <p:spPr>
          <a:xfrm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75DCBB-5946-4F1E-2605-4B7C13F710B5}"/>
              </a:ext>
            </a:extLst>
          </p:cNvPr>
          <p:cNvCxnSpPr>
            <a:endCxn id="32" idx="2"/>
          </p:cNvCxnSpPr>
          <p:nvPr/>
        </p:nvCxnSpPr>
        <p:spPr>
          <a:xfrm>
            <a:off x="4009976" y="3676615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0B7E37-2570-DCB3-8D81-72285F78FA2E}"/>
              </a:ext>
            </a:extLst>
          </p:cNvPr>
          <p:cNvCxnSpPr>
            <a:endCxn id="30" idx="2"/>
          </p:cNvCxnSpPr>
          <p:nvPr/>
        </p:nvCxnSpPr>
        <p:spPr>
          <a:xfrm flipV="1"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04F786-16E8-D630-0A7A-CE930D27C1B1}"/>
              </a:ext>
            </a:extLst>
          </p:cNvPr>
          <p:cNvCxnSpPr>
            <a:endCxn id="31" idx="2"/>
          </p:cNvCxnSpPr>
          <p:nvPr/>
        </p:nvCxnSpPr>
        <p:spPr>
          <a:xfrm>
            <a:off x="4009976" y="4529739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BAC226-9312-0723-DDFF-A3A0F014641A}"/>
              </a:ext>
            </a:extLst>
          </p:cNvPr>
          <p:cNvCxnSpPr>
            <a:endCxn id="32" idx="2"/>
          </p:cNvCxnSpPr>
          <p:nvPr/>
        </p:nvCxnSpPr>
        <p:spPr>
          <a:xfrm>
            <a:off x="4009976" y="4529739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D5E00D-3192-0740-4FD7-46BFDDCE9C41}"/>
              </a:ext>
            </a:extLst>
          </p:cNvPr>
          <p:cNvCxnSpPr>
            <a:endCxn id="30" idx="2"/>
          </p:cNvCxnSpPr>
          <p:nvPr/>
        </p:nvCxnSpPr>
        <p:spPr>
          <a:xfrm flipV="1">
            <a:off x="3998523" y="3676615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6C0FF9-4A78-1AEA-8AFB-AED36061A5FA}"/>
              </a:ext>
            </a:extLst>
          </p:cNvPr>
          <p:cNvCxnSpPr>
            <a:endCxn id="31" idx="2"/>
          </p:cNvCxnSpPr>
          <p:nvPr/>
        </p:nvCxnSpPr>
        <p:spPr>
          <a:xfrm flipV="1">
            <a:off x="3998523" y="4529739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C63F2-3E42-A170-D34D-68F5DDEAAC5D}"/>
              </a:ext>
            </a:extLst>
          </p:cNvPr>
          <p:cNvCxnSpPr>
            <a:endCxn id="32" idx="2"/>
          </p:cNvCxnSpPr>
          <p:nvPr/>
        </p:nvCxnSpPr>
        <p:spPr>
          <a:xfrm>
            <a:off x="3998523" y="5382863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2C34846-4BCE-88CD-21DE-8D213FF0BDCF}"/>
              </a:ext>
            </a:extLst>
          </p:cNvPr>
          <p:cNvSpPr txBox="1"/>
          <p:nvPr/>
        </p:nvSpPr>
        <p:spPr>
          <a:xfrm>
            <a:off x="6151614" y="5782043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C9DDB4B-C43A-CAFD-42F7-D41E4D5593F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665997" y="367661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70960-B4BF-D4E0-AA9A-F9D1A80D52ED}"/>
              </a:ext>
            </a:extLst>
          </p:cNvPr>
          <p:cNvCxnSpPr>
            <a:cxnSpLocks/>
          </p:cNvCxnSpPr>
          <p:nvPr/>
        </p:nvCxnSpPr>
        <p:spPr>
          <a:xfrm>
            <a:off x="6654544" y="454765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9BFCF3-2BA8-C502-7729-8D56D95E1BDE}"/>
              </a:ext>
            </a:extLst>
          </p:cNvPr>
          <p:cNvCxnSpPr>
            <a:cxnSpLocks/>
          </p:cNvCxnSpPr>
          <p:nvPr/>
        </p:nvCxnSpPr>
        <p:spPr>
          <a:xfrm>
            <a:off x="6654543" y="5386877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D9755E-28BD-5AA5-0B8F-1CFEB9E727ED}"/>
              </a:ext>
            </a:extLst>
          </p:cNvPr>
          <p:cNvSpPr/>
          <p:nvPr/>
        </p:nvSpPr>
        <p:spPr>
          <a:xfrm>
            <a:off x="10007739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5EA4B-1C26-F3F7-1BEB-6DE387C675BD}"/>
              </a:ext>
            </a:extLst>
          </p:cNvPr>
          <p:cNvSpPr/>
          <p:nvPr/>
        </p:nvSpPr>
        <p:spPr>
          <a:xfrm>
            <a:off x="10007739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57BE7-714F-176F-F2D1-36344EDFB064}"/>
              </a:ext>
            </a:extLst>
          </p:cNvPr>
          <p:cNvSpPr/>
          <p:nvPr/>
        </p:nvSpPr>
        <p:spPr>
          <a:xfrm>
            <a:off x="9996286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/>
              <p:nvPr/>
            </p:nvSpPr>
            <p:spPr>
              <a:xfrm>
                <a:off x="10056650" y="3503650"/>
                <a:ext cx="526264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50" y="3503650"/>
                <a:ext cx="526264" cy="3885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/>
              <p:nvPr/>
            </p:nvSpPr>
            <p:spPr>
              <a:xfrm>
                <a:off x="10044926" y="4341469"/>
                <a:ext cx="5262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926" y="4341469"/>
                <a:ext cx="526264" cy="38933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/>
              <p:nvPr/>
            </p:nvSpPr>
            <p:spPr>
              <a:xfrm>
                <a:off x="10038000" y="5199165"/>
                <a:ext cx="526264" cy="391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00" y="5199165"/>
                <a:ext cx="526264" cy="3911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B1D94-3BAB-21E1-CCE8-D50804F37C8B}"/>
              </a:ext>
            </a:extLst>
          </p:cNvPr>
          <p:cNvCxnSpPr>
            <a:cxnSpLocks/>
          </p:cNvCxnSpPr>
          <p:nvPr/>
        </p:nvCxnSpPr>
        <p:spPr>
          <a:xfrm>
            <a:off x="8996192" y="367251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4E562-20AB-7F52-0192-E35FF35014C8}"/>
              </a:ext>
            </a:extLst>
          </p:cNvPr>
          <p:cNvCxnSpPr>
            <a:cxnSpLocks/>
          </p:cNvCxnSpPr>
          <p:nvPr/>
        </p:nvCxnSpPr>
        <p:spPr>
          <a:xfrm>
            <a:off x="8984739" y="454354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13AC4-DEE0-84E2-88B6-58009F2A97B5}"/>
              </a:ext>
            </a:extLst>
          </p:cNvPr>
          <p:cNvCxnSpPr>
            <a:cxnSpLocks/>
          </p:cNvCxnSpPr>
          <p:nvPr/>
        </p:nvCxnSpPr>
        <p:spPr>
          <a:xfrm>
            <a:off x="8984738" y="5382772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D95B058-10E7-7C30-9899-E5CF314064B0}"/>
              </a:ext>
            </a:extLst>
          </p:cNvPr>
          <p:cNvSpPr/>
          <p:nvPr/>
        </p:nvSpPr>
        <p:spPr>
          <a:xfrm>
            <a:off x="3382942" y="251641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A751B67-A3E3-74AB-61BC-91A8D2773869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360660" y="2836436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498880-3BB2-77B8-7D4B-202D7C071AFF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72113" y="2841402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460B56-DA89-2EED-F20C-E28296A2BE13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72113" y="2841402"/>
            <a:ext cx="2010829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A6C2DE-8820-B8EF-09DA-D635E43144E6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60660" y="2841402"/>
            <a:ext cx="2022282" cy="2559372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F2921C-5B2C-29D6-823A-2E5518FFD90C}"/>
              </a:ext>
            </a:extLst>
          </p:cNvPr>
          <p:cNvCxnSpPr>
            <a:cxnSpLocks/>
            <a:stCxn id="2" idx="6"/>
            <a:endCxn id="31" idx="2"/>
          </p:cNvCxnSpPr>
          <p:nvPr/>
        </p:nvCxnSpPr>
        <p:spPr>
          <a:xfrm>
            <a:off x="4032908" y="2841402"/>
            <a:ext cx="1983123" cy="168833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BB69D4-7D8C-F53D-93B2-D89C5E66DC18}"/>
              </a:ext>
            </a:extLst>
          </p:cNvPr>
          <p:cNvCxnSpPr>
            <a:cxnSpLocks/>
            <a:stCxn id="2" idx="6"/>
            <a:endCxn id="30" idx="2"/>
          </p:cNvCxnSpPr>
          <p:nvPr/>
        </p:nvCxnSpPr>
        <p:spPr>
          <a:xfrm>
            <a:off x="4032908" y="2841402"/>
            <a:ext cx="1983123" cy="83521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853A5FE-58DB-3769-9B5C-9E4C8146BC88}"/>
              </a:ext>
            </a:extLst>
          </p:cNvPr>
          <p:cNvCxnSpPr>
            <a:cxnSpLocks/>
            <a:stCxn id="2" idx="6"/>
            <a:endCxn id="32" idx="2"/>
          </p:cNvCxnSpPr>
          <p:nvPr/>
        </p:nvCxnSpPr>
        <p:spPr>
          <a:xfrm>
            <a:off x="4032908" y="2841402"/>
            <a:ext cx="1971670" cy="254146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0760002-C47F-72B9-C2DE-7B85429ABD8D}"/>
                  </a:ext>
                </a:extLst>
              </p:cNvPr>
              <p:cNvSpPr txBox="1"/>
              <p:nvPr/>
            </p:nvSpPr>
            <p:spPr>
              <a:xfrm>
                <a:off x="6064942" y="3485739"/>
                <a:ext cx="526264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0760002-C47F-72B9-C2DE-7B85429AB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42" y="3485739"/>
                <a:ext cx="526264" cy="38856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6BE60F-E4FA-B122-C3D7-56DE6D09DCB0}"/>
                  </a:ext>
                </a:extLst>
              </p:cNvPr>
              <p:cNvSpPr txBox="1"/>
              <p:nvPr/>
            </p:nvSpPr>
            <p:spPr>
              <a:xfrm>
                <a:off x="6053218" y="4323558"/>
                <a:ext cx="5262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66BE60F-E4FA-B122-C3D7-56DE6D09D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18" y="4323558"/>
                <a:ext cx="526264" cy="38933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80CA34A-05F3-0C89-8F1E-3AEE59198340}"/>
                  </a:ext>
                </a:extLst>
              </p:cNvPr>
              <p:cNvSpPr txBox="1"/>
              <p:nvPr/>
            </p:nvSpPr>
            <p:spPr>
              <a:xfrm>
                <a:off x="6046292" y="5181254"/>
                <a:ext cx="526264" cy="391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80CA34A-05F3-0C89-8F1E-3AEE5919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92" y="5181254"/>
                <a:ext cx="526264" cy="39119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A22A4E2-F85F-C863-8815-91AC440E56E8}"/>
                  </a:ext>
                </a:extLst>
              </p:cNvPr>
              <p:cNvSpPr txBox="1"/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A22A4E2-F85F-C863-8815-91AC440E5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blipFill>
                <a:blip r:embed="rId2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05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multi-class classification task we use the </a:t>
            </a:r>
            <a:r>
              <a:rPr lang="en-GB" sz="2000" b="1" dirty="0"/>
              <a:t>Categorical Cross Entropy (CE)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/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softmax</a:t>
                </a:r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nl-BE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nl-B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A8237A8-6645-686D-9EFE-B804F5B78F89}"/>
              </a:ext>
            </a:extLst>
          </p:cNvPr>
          <p:cNvSpPr/>
          <p:nvPr/>
        </p:nvSpPr>
        <p:spPr>
          <a:xfrm>
            <a:off x="6016031" y="335163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01C2ED-DDCB-728F-A050-062548C2A5C1}"/>
              </a:ext>
            </a:extLst>
          </p:cNvPr>
          <p:cNvSpPr/>
          <p:nvPr/>
        </p:nvSpPr>
        <p:spPr>
          <a:xfrm>
            <a:off x="6016031" y="4204756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B2C82C-5AB5-61E6-4E3E-6F37FFA26844}"/>
              </a:ext>
            </a:extLst>
          </p:cNvPr>
          <p:cNvSpPr/>
          <p:nvPr/>
        </p:nvSpPr>
        <p:spPr>
          <a:xfrm>
            <a:off x="6004578" y="5057880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A7B967-22A7-84AC-A2AA-0BC0FF2A2136}"/>
              </a:ext>
            </a:extLst>
          </p:cNvPr>
          <p:cNvCxnSpPr>
            <a:endCxn id="30" idx="2"/>
          </p:cNvCxnSpPr>
          <p:nvPr/>
        </p:nvCxnSpPr>
        <p:spPr>
          <a:xfrm>
            <a:off x="4009976" y="367661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BDDB8A-1A59-403C-CD2E-E5CCC7546DC2}"/>
              </a:ext>
            </a:extLst>
          </p:cNvPr>
          <p:cNvCxnSpPr>
            <a:endCxn id="31" idx="2"/>
          </p:cNvCxnSpPr>
          <p:nvPr/>
        </p:nvCxnSpPr>
        <p:spPr>
          <a:xfrm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75DCBB-5946-4F1E-2605-4B7C13F710B5}"/>
              </a:ext>
            </a:extLst>
          </p:cNvPr>
          <p:cNvCxnSpPr>
            <a:endCxn id="32" idx="2"/>
          </p:cNvCxnSpPr>
          <p:nvPr/>
        </p:nvCxnSpPr>
        <p:spPr>
          <a:xfrm>
            <a:off x="4009976" y="3676615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0B7E37-2570-DCB3-8D81-72285F78FA2E}"/>
              </a:ext>
            </a:extLst>
          </p:cNvPr>
          <p:cNvCxnSpPr>
            <a:endCxn id="30" idx="2"/>
          </p:cNvCxnSpPr>
          <p:nvPr/>
        </p:nvCxnSpPr>
        <p:spPr>
          <a:xfrm flipV="1"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04F786-16E8-D630-0A7A-CE930D27C1B1}"/>
              </a:ext>
            </a:extLst>
          </p:cNvPr>
          <p:cNvCxnSpPr>
            <a:endCxn id="31" idx="2"/>
          </p:cNvCxnSpPr>
          <p:nvPr/>
        </p:nvCxnSpPr>
        <p:spPr>
          <a:xfrm>
            <a:off x="4009976" y="4529739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BAC226-9312-0723-DDFF-A3A0F014641A}"/>
              </a:ext>
            </a:extLst>
          </p:cNvPr>
          <p:cNvCxnSpPr>
            <a:endCxn id="32" idx="2"/>
          </p:cNvCxnSpPr>
          <p:nvPr/>
        </p:nvCxnSpPr>
        <p:spPr>
          <a:xfrm>
            <a:off x="4009976" y="4529739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D5E00D-3192-0740-4FD7-46BFDDCE9C41}"/>
              </a:ext>
            </a:extLst>
          </p:cNvPr>
          <p:cNvCxnSpPr>
            <a:endCxn id="30" idx="2"/>
          </p:cNvCxnSpPr>
          <p:nvPr/>
        </p:nvCxnSpPr>
        <p:spPr>
          <a:xfrm flipV="1">
            <a:off x="3998523" y="3676615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6C0FF9-4A78-1AEA-8AFB-AED36061A5FA}"/>
              </a:ext>
            </a:extLst>
          </p:cNvPr>
          <p:cNvCxnSpPr>
            <a:endCxn id="31" idx="2"/>
          </p:cNvCxnSpPr>
          <p:nvPr/>
        </p:nvCxnSpPr>
        <p:spPr>
          <a:xfrm flipV="1">
            <a:off x="3998523" y="4529739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C63F2-3E42-A170-D34D-68F5DDEAAC5D}"/>
              </a:ext>
            </a:extLst>
          </p:cNvPr>
          <p:cNvCxnSpPr>
            <a:endCxn id="32" idx="2"/>
          </p:cNvCxnSpPr>
          <p:nvPr/>
        </p:nvCxnSpPr>
        <p:spPr>
          <a:xfrm>
            <a:off x="3998523" y="5382863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/>
              <p:nvPr/>
            </p:nvSpPr>
            <p:spPr>
              <a:xfrm>
                <a:off x="6064942" y="3485739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42" y="3485739"/>
                <a:ext cx="526264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/>
              <p:nvPr/>
            </p:nvSpPr>
            <p:spPr>
              <a:xfrm>
                <a:off x="6053218" y="4323558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18" y="4323558"/>
                <a:ext cx="526264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/>
              <p:nvPr/>
            </p:nvSpPr>
            <p:spPr>
              <a:xfrm>
                <a:off x="6046292" y="5181254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92" y="5181254"/>
                <a:ext cx="526264" cy="369332"/>
              </a:xfrm>
              <a:prstGeom prst="rect">
                <a:avLst/>
              </a:prstGeom>
              <a:blipFill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2C34846-4BCE-88CD-21DE-8D213FF0BDCF}"/>
              </a:ext>
            </a:extLst>
          </p:cNvPr>
          <p:cNvSpPr txBox="1"/>
          <p:nvPr/>
        </p:nvSpPr>
        <p:spPr>
          <a:xfrm>
            <a:off x="6151614" y="5782043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C9DDB4B-C43A-CAFD-42F7-D41E4D5593F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665997" y="367661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70960-B4BF-D4E0-AA9A-F9D1A80D52ED}"/>
              </a:ext>
            </a:extLst>
          </p:cNvPr>
          <p:cNvCxnSpPr>
            <a:cxnSpLocks/>
          </p:cNvCxnSpPr>
          <p:nvPr/>
        </p:nvCxnSpPr>
        <p:spPr>
          <a:xfrm>
            <a:off x="6654544" y="454765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9BFCF3-2BA8-C502-7729-8D56D95E1BDE}"/>
              </a:ext>
            </a:extLst>
          </p:cNvPr>
          <p:cNvCxnSpPr>
            <a:cxnSpLocks/>
          </p:cNvCxnSpPr>
          <p:nvPr/>
        </p:nvCxnSpPr>
        <p:spPr>
          <a:xfrm>
            <a:off x="6654543" y="5386877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D9755E-28BD-5AA5-0B8F-1CFEB9E727ED}"/>
              </a:ext>
            </a:extLst>
          </p:cNvPr>
          <p:cNvSpPr/>
          <p:nvPr/>
        </p:nvSpPr>
        <p:spPr>
          <a:xfrm>
            <a:off x="10007739" y="3369543"/>
            <a:ext cx="939418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5EA4B-1C26-F3F7-1BEB-6DE387C675BD}"/>
              </a:ext>
            </a:extLst>
          </p:cNvPr>
          <p:cNvSpPr/>
          <p:nvPr/>
        </p:nvSpPr>
        <p:spPr>
          <a:xfrm>
            <a:off x="10007738" y="4222667"/>
            <a:ext cx="939417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57BE7-714F-176F-F2D1-36344EDFB064}"/>
              </a:ext>
            </a:extLst>
          </p:cNvPr>
          <p:cNvSpPr/>
          <p:nvPr/>
        </p:nvSpPr>
        <p:spPr>
          <a:xfrm>
            <a:off x="9996286" y="5075791"/>
            <a:ext cx="93941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/>
              <p:nvPr/>
            </p:nvSpPr>
            <p:spPr>
              <a:xfrm>
                <a:off x="10056650" y="3503650"/>
                <a:ext cx="7746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50" y="3503650"/>
                <a:ext cx="774690" cy="369332"/>
              </a:xfrm>
              <a:prstGeom prst="rect">
                <a:avLst/>
              </a:prstGeom>
              <a:blipFill>
                <a:blip r:embed="rId16"/>
                <a:stretch>
                  <a:fillRect l="-11811" r="-11811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/>
              <p:nvPr/>
            </p:nvSpPr>
            <p:spPr>
              <a:xfrm>
                <a:off x="10044926" y="4341469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0.002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926" y="4341469"/>
                <a:ext cx="526264" cy="369332"/>
              </a:xfrm>
              <a:prstGeom prst="rect">
                <a:avLst/>
              </a:prstGeom>
              <a:blipFill>
                <a:blip r:embed="rId17"/>
                <a:stretch>
                  <a:fillRect l="-20930" r="-61628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/>
              <p:nvPr/>
            </p:nvSpPr>
            <p:spPr>
              <a:xfrm>
                <a:off x="10038000" y="5199165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0.997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00" y="5199165"/>
                <a:ext cx="526264" cy="369332"/>
              </a:xfrm>
              <a:prstGeom prst="rect">
                <a:avLst/>
              </a:prstGeom>
              <a:blipFill>
                <a:blip r:embed="rId18"/>
                <a:stretch>
                  <a:fillRect l="-20930" r="-61628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B1D94-3BAB-21E1-CCE8-D50804F37C8B}"/>
              </a:ext>
            </a:extLst>
          </p:cNvPr>
          <p:cNvCxnSpPr>
            <a:cxnSpLocks/>
          </p:cNvCxnSpPr>
          <p:nvPr/>
        </p:nvCxnSpPr>
        <p:spPr>
          <a:xfrm>
            <a:off x="8996192" y="367251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4E562-20AB-7F52-0192-E35FF35014C8}"/>
              </a:ext>
            </a:extLst>
          </p:cNvPr>
          <p:cNvCxnSpPr>
            <a:cxnSpLocks/>
          </p:cNvCxnSpPr>
          <p:nvPr/>
        </p:nvCxnSpPr>
        <p:spPr>
          <a:xfrm>
            <a:off x="8984739" y="454354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13AC4-DEE0-84E2-88B6-58009F2A97B5}"/>
              </a:ext>
            </a:extLst>
          </p:cNvPr>
          <p:cNvCxnSpPr>
            <a:cxnSpLocks/>
          </p:cNvCxnSpPr>
          <p:nvPr/>
        </p:nvCxnSpPr>
        <p:spPr>
          <a:xfrm>
            <a:off x="8984738" y="5382772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3C9A271-4F56-B1BA-10DD-CFE262CB1C3D}"/>
              </a:ext>
            </a:extLst>
          </p:cNvPr>
          <p:cNvSpPr/>
          <p:nvPr/>
        </p:nvSpPr>
        <p:spPr>
          <a:xfrm>
            <a:off x="3382942" y="251641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09EA64-71E9-B75D-5A7A-18345DDCDC2B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1360660" y="2836436"/>
            <a:ext cx="2022282" cy="4966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0C562A-A31C-5874-A589-E65821DBA611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1372113" y="2841402"/>
            <a:ext cx="2010829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B9574C-8572-ACB3-036F-4E0723B675B0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032908" y="2841402"/>
            <a:ext cx="1983123" cy="168833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AFADF8-7F79-1C5B-CAC9-1DA63E0B7CF3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032908" y="2841402"/>
            <a:ext cx="1983123" cy="83521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37FA0F-50F3-5BC9-9D42-33F41D607425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032908" y="2841402"/>
            <a:ext cx="1971670" cy="254146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B8858E-7AA2-6607-06FA-46C8CB09466D}"/>
                  </a:ext>
                </a:extLst>
              </p:cNvPr>
              <p:cNvSpPr txBox="1"/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B8858E-7AA2-6607-06FA-46C8CB094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53" y="2650526"/>
                <a:ext cx="526264" cy="372859"/>
              </a:xfrm>
              <a:prstGeom prst="rect">
                <a:avLst/>
              </a:prstGeom>
              <a:blipFill>
                <a:blip r:embed="rId1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47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 training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Deep Learning Training vs Deep Learning Inference (Explained) – Premio Inc">
            <a:extLst>
              <a:ext uri="{FF2B5EF4-FFF2-40B4-BE49-F238E27FC236}">
                <a16:creationId xmlns:a16="http://schemas.microsoft.com/office/drawing/2014/main" id="{40D9DFD7-63BE-780A-1202-CCA9B0AD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35" y="987807"/>
            <a:ext cx="8191929" cy="38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58DA12-7D9D-CB61-9408-8F52224A3D42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algorithm used to train a neural network is called </a:t>
            </a:r>
            <a:r>
              <a:rPr lang="en-GB" sz="2000" b="1" dirty="0"/>
              <a:t>backpropagation</a:t>
            </a:r>
            <a:r>
              <a:rPr lang="en-GB" sz="2000" dirty="0"/>
              <a:t>.</a:t>
            </a:r>
          </a:p>
          <a:p>
            <a:endParaRPr lang="en-GB" sz="2000" dirty="0"/>
          </a:p>
          <a:p>
            <a:r>
              <a:rPr lang="en-GB" sz="2000" dirty="0"/>
              <a:t>It fine-tunes the weights of a neural net based on the error rate (i.e. loss) obtained in the previous </a:t>
            </a:r>
            <a:r>
              <a:rPr lang="en-GB" sz="2000" b="1" dirty="0"/>
              <a:t>epoch</a:t>
            </a:r>
            <a:r>
              <a:rPr lang="en-GB" sz="2000" dirty="0"/>
              <a:t> (i.e. </a:t>
            </a:r>
            <a:r>
              <a:rPr lang="en-GB" sz="2000" b="1" dirty="0"/>
              <a:t>iteration</a:t>
            </a:r>
            <a:r>
              <a:rPr lang="en-GB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8388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3" y="785160"/>
            <a:ext cx="9286875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732" y="2762662"/>
            <a:ext cx="3478306" cy="3440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896" y="2762662"/>
            <a:ext cx="3641538" cy="3480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213" y="3828632"/>
            <a:ext cx="1438275" cy="79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E728C-E1D1-08B1-F0CB-B4636E8A9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gradient descent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284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backpropagation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9B01E74-D714-AACB-B804-90C657BB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792" y="192122"/>
            <a:ext cx="6646415" cy="51546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4BFA38-8546-FA50-FA3D-7768C0A24FCF}"/>
              </a:ext>
            </a:extLst>
          </p:cNvPr>
          <p:cNvSpPr txBox="1"/>
          <p:nvPr/>
        </p:nvSpPr>
        <p:spPr>
          <a:xfrm>
            <a:off x="914401" y="6581001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https://youtu.be/Ilg3gGewQ5U?si=hvb1oqZ-GgHn3kl9&amp;t=409</a:t>
            </a:r>
          </a:p>
        </p:txBody>
      </p:sp>
    </p:spTree>
    <p:extLst>
      <p:ext uri="{BB962C8B-B14F-4D97-AF65-F5344CB8AC3E}">
        <p14:creationId xmlns:p14="http://schemas.microsoft.com/office/powerpoint/2010/main" val="101100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0F5863F-0BA7-D0A8-6D8B-1AAE6FD3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5" y="1702897"/>
            <a:ext cx="5111506" cy="3913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1" y="2023001"/>
            <a:ext cx="4191000" cy="685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66840" y="2906236"/>
            <a:ext cx="4932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alibri" panose="020F0502020204030204" pitchFamily="34" charset="0"/>
              </a:rPr>
              <a:t>a</a:t>
            </a:r>
            <a:r>
              <a:rPr lang="en-GB" dirty="0">
                <a:latin typeface="Calibri" panose="020F0502020204030204" pitchFamily="34" charset="0"/>
              </a:rPr>
              <a:t> and </a:t>
            </a:r>
            <a:r>
              <a:rPr lang="en-GB" i="1" dirty="0">
                <a:latin typeface="Calibri" panose="020F0502020204030204" pitchFamily="34" charset="0"/>
              </a:rPr>
              <a:t>b</a:t>
            </a:r>
            <a:r>
              <a:rPr lang="en-GB" dirty="0">
                <a:latin typeface="Calibri" panose="020F0502020204030204" pitchFamily="34" charset="0"/>
              </a:rPr>
              <a:t> are </a:t>
            </a:r>
            <a:r>
              <a:rPr lang="en-GB" b="1" dirty="0">
                <a:latin typeface="Calibri" panose="020F0502020204030204" pitchFamily="34" charset="0"/>
              </a:rPr>
              <a:t>model parameters</a:t>
            </a:r>
            <a:r>
              <a:rPr lang="en-GB" dirty="0">
                <a:latin typeface="Calibri" panose="020F0502020204030204" pitchFamily="34" charset="0"/>
              </a:rPr>
              <a:t> 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i="1" dirty="0">
                <a:latin typeface="Calibri" panose="020F0502020204030204" pitchFamily="34" charset="0"/>
              </a:rPr>
              <a:t>a</a:t>
            </a:r>
            <a:r>
              <a:rPr lang="en-GB" dirty="0">
                <a:latin typeface="Calibri" panose="020F0502020204030204" pitchFamily="34" charset="0"/>
              </a:rPr>
              <a:t> is the </a:t>
            </a:r>
            <a:r>
              <a:rPr lang="en-GB" b="1" dirty="0">
                <a:latin typeface="Calibri" panose="020F0502020204030204" pitchFamily="34" charset="0"/>
              </a:rPr>
              <a:t>slope</a:t>
            </a:r>
            <a:r>
              <a:rPr lang="en-GB" dirty="0">
                <a:latin typeface="Calibri" panose="020F0502020204030204" pitchFamily="34" charset="0"/>
              </a:rPr>
              <a:t> to the line (direction)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i="1" dirty="0">
                <a:latin typeface="Calibri" panose="020F0502020204030204" pitchFamily="34" charset="0"/>
              </a:rPr>
              <a:t>b</a:t>
            </a:r>
            <a:r>
              <a:rPr lang="en-GB" dirty="0">
                <a:latin typeface="Calibri" panose="020F0502020204030204" pitchFamily="34" charset="0"/>
              </a:rPr>
              <a:t> is the </a:t>
            </a:r>
            <a:r>
              <a:rPr lang="en-GB" b="1" dirty="0">
                <a:latin typeface="Calibri" panose="020F0502020204030204" pitchFamily="34" charset="0"/>
              </a:rPr>
              <a:t>intercept</a:t>
            </a:r>
            <a:r>
              <a:rPr lang="en-GB" dirty="0">
                <a:latin typeface="Calibri" panose="020F0502020204030204" pitchFamily="34" charset="0"/>
              </a:rPr>
              <a:t> or bias (position)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014C9-97C1-6488-7958-5ABF2919CC5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linear regression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0CB76-9217-3A15-F4DC-6F796AE1FB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913"/>
          <a:stretch/>
        </p:blipFill>
        <p:spPr>
          <a:xfrm>
            <a:off x="5725161" y="4433510"/>
            <a:ext cx="5438139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0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Training is </a:t>
            </a:r>
          </a:p>
          <a:p>
            <a:r>
              <a:rPr lang="en-GB" sz="2800" dirty="0"/>
              <a:t>a challenge.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8" name="Picture 4" descr="Intro to optimization in deep learning: Gradient Descent">
            <a:extLst>
              <a:ext uri="{FF2B5EF4-FFF2-40B4-BE49-F238E27FC236}">
                <a16:creationId xmlns:a16="http://schemas.microsoft.com/office/drawing/2014/main" id="{8B5EF6DD-C521-CF67-84B7-6ADB1598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1" y="884766"/>
            <a:ext cx="9460523" cy="517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D28E2-813C-56CE-730A-903E1E7F3CC6}"/>
              </a:ext>
            </a:extLst>
          </p:cNvPr>
          <p:cNvSpPr txBox="1"/>
          <p:nvPr/>
        </p:nvSpPr>
        <p:spPr>
          <a:xfrm>
            <a:off x="3870081" y="5838539"/>
            <a:ext cx="8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logistic regression                                                       (small) neural network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37038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Training is </a:t>
            </a:r>
          </a:p>
          <a:p>
            <a:r>
              <a:rPr lang="en-GB" sz="2800" dirty="0"/>
              <a:t>a challenge.</a:t>
            </a:r>
          </a:p>
          <a:p>
            <a:endParaRPr lang="en-GB" sz="2800" dirty="0"/>
          </a:p>
          <a:p>
            <a:r>
              <a:rPr lang="en-GB" sz="2400" dirty="0"/>
              <a:t>Loss surface can </a:t>
            </a:r>
          </a:p>
          <a:p>
            <a:r>
              <a:rPr lang="en-GB" sz="2400" dirty="0"/>
              <a:t>be highly </a:t>
            </a:r>
          </a:p>
          <a:p>
            <a:r>
              <a:rPr lang="en-GB" sz="2400" dirty="0"/>
              <a:t>non-convex.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D28E2-813C-56CE-730A-903E1E7F3CC6}"/>
              </a:ext>
            </a:extLst>
          </p:cNvPr>
          <p:cNvSpPr txBox="1"/>
          <p:nvPr/>
        </p:nvSpPr>
        <p:spPr>
          <a:xfrm>
            <a:off x="5862026" y="5839186"/>
            <a:ext cx="265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(deep neural network)</a:t>
            </a:r>
            <a:endParaRPr lang="LID4096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C4D313-15A7-F1C9-2A04-0D3BE75C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92" y="992539"/>
            <a:ext cx="8340974" cy="469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FB21-9AF8-CC1E-A88A-0C8459EFBDA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https://izmailovpavel.github.io/curves_blogpost/</a:t>
            </a:r>
          </a:p>
        </p:txBody>
      </p:sp>
    </p:spTree>
    <p:extLst>
      <p:ext uri="{BB962C8B-B14F-4D97-AF65-F5344CB8AC3E}">
        <p14:creationId xmlns:p14="http://schemas.microsoft.com/office/powerpoint/2010/main" val="175192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stochastic gradient descent (SGD)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703EE-FBAB-6F38-4546-B630EB4E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9794"/>
            <a:ext cx="12192000" cy="3231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86C83-19D2-A2CE-A963-99FC0F05D8B1}"/>
              </a:ext>
            </a:extLst>
          </p:cNvPr>
          <p:cNvSpPr txBox="1"/>
          <p:nvPr/>
        </p:nvSpPr>
        <p:spPr>
          <a:xfrm>
            <a:off x="241300" y="1075957"/>
            <a:ext cx="112414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Gradient descent (GD) takes into consideration the complete training dataset through every iteration, which may become time-consuming and computationally expensive.</a:t>
            </a:r>
          </a:p>
          <a:p>
            <a:endParaRPr lang="en-GB" sz="2000" dirty="0"/>
          </a:p>
          <a:p>
            <a:r>
              <a:rPr lang="en-GB" sz="2000" dirty="0"/>
              <a:t>GD may converge to a local minimum and may not be able to get away from it.</a:t>
            </a:r>
          </a:p>
          <a:p>
            <a:endParaRPr lang="en-GB" sz="2000" dirty="0"/>
          </a:p>
          <a:p>
            <a:r>
              <a:rPr lang="en-GB" sz="2000" b="1" dirty="0"/>
              <a:t>SGD</a:t>
            </a:r>
            <a:r>
              <a:rPr lang="en-GB" sz="2000" dirty="0"/>
              <a:t> takes into consideration one random data point through every iteration, which may lead to noisier results than the GD and may allow escaping local minima.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37336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mini batch gradient descent</a:t>
            </a:r>
            <a:endParaRPr lang="en-GB" sz="2800" dirty="0">
              <a:latin typeface="Helvetica" panose="020B0604020202020204" pitchFamily="34" charset="0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6C83-19D2-A2CE-A963-99FC0F05D8B1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Mini batch gradient descent </a:t>
            </a:r>
            <a:r>
              <a:rPr lang="en-GB" sz="2000" dirty="0"/>
              <a:t>is a cross-over between GD and SGD. Instead of iterating through the entire dataset (GD) or one observation (SGD), we split the dataset into small subsets (</a:t>
            </a:r>
            <a:r>
              <a:rPr lang="en-GB" sz="2000" b="1" dirty="0"/>
              <a:t>batches</a:t>
            </a:r>
            <a:r>
              <a:rPr lang="en-GB" sz="2000" dirty="0"/>
              <a:t>) and compute the gradients for each batch.</a:t>
            </a:r>
          </a:p>
        </p:txBody>
      </p:sp>
      <p:pic>
        <p:nvPicPr>
          <p:cNvPr id="10242" name="Picture 2" descr="Batch , Mini Batch and Stochastic gradient descent | by Sweta | Medium">
            <a:extLst>
              <a:ext uri="{FF2B5EF4-FFF2-40B4-BE49-F238E27FC236}">
                <a16:creationId xmlns:a16="http://schemas.microsoft.com/office/drawing/2014/main" id="{2057BC61-0505-09F2-EB08-42601FA2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96" y="2188552"/>
            <a:ext cx="86487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790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i="1" dirty="0"/>
          </a:p>
          <a:p>
            <a:r>
              <a:rPr lang="en-GB" sz="2000" b="1" dirty="0"/>
              <a:t>modules</a:t>
            </a:r>
            <a:r>
              <a:rPr lang="en-GB" sz="2000" dirty="0"/>
              <a:t> == building block == transformation == function</a:t>
            </a:r>
          </a:p>
          <a:p>
            <a:endParaRPr lang="en-GB" sz="2000" dirty="0"/>
          </a:p>
          <a:p>
            <a:r>
              <a:rPr lang="en-GB" sz="2000" dirty="0"/>
              <a:t>A module receives as input either data 𝑥</a:t>
            </a:r>
            <a:r>
              <a:rPr lang="en-BE" sz="2000" dirty="0"/>
              <a:t> </a:t>
            </a:r>
            <a:r>
              <a:rPr lang="en-GB" sz="2000" dirty="0"/>
              <a:t>or another module’s output.</a:t>
            </a:r>
          </a:p>
          <a:p>
            <a:endParaRPr lang="en-GB" sz="2000" dirty="0"/>
          </a:p>
          <a:p>
            <a:r>
              <a:rPr lang="en-GB" sz="2000" dirty="0"/>
              <a:t>A module returns an output based on its activation function.</a:t>
            </a:r>
          </a:p>
          <a:p>
            <a:endParaRPr lang="en-GB" sz="2000" dirty="0"/>
          </a:p>
          <a:p>
            <a:r>
              <a:rPr lang="en-GB" sz="2000" dirty="0"/>
              <a:t>A module may or may not have trainable model</a:t>
            </a:r>
            <a:r>
              <a:rPr lang="en-BE" sz="2000" dirty="0"/>
              <a:t> </a:t>
            </a:r>
            <a:r>
              <a:rPr lang="en-GB" sz="2000" dirty="0"/>
              <a:t>parameters.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modules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587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modules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218" name="Picture 2" descr="The mostly complete chart of Neural Networks, explained | by Andrew Tch |  Towards Data Science">
            <a:extLst>
              <a:ext uri="{FF2B5EF4-FFF2-40B4-BE49-F238E27FC236}">
                <a16:creationId xmlns:a16="http://schemas.microsoft.com/office/drawing/2014/main" id="{D6AF219E-30D1-BA7B-F9BA-8ED25FCA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671" y="234461"/>
            <a:ext cx="4133772" cy="620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E7E58-F429-D180-BD59-A1C06D08ED3B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 Complex hierarchies of modules.</a:t>
            </a:r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42170-07BD-285C-83F0-77AF296FA1D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Fjodor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van Veen from Asimov institute </a:t>
            </a:r>
          </a:p>
        </p:txBody>
      </p:sp>
    </p:spTree>
    <p:extLst>
      <p:ext uri="{BB962C8B-B14F-4D97-AF65-F5344CB8AC3E}">
        <p14:creationId xmlns:p14="http://schemas.microsoft.com/office/powerpoint/2010/main" val="746764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60">
            <a:extLst>
              <a:ext uri="{FF2B5EF4-FFF2-40B4-BE49-F238E27FC236}">
                <a16:creationId xmlns:a16="http://schemas.microsoft.com/office/drawing/2014/main" id="{3BD5C5D3-CB73-4188-A25B-E9FCA1B1E432}"/>
              </a:ext>
            </a:extLst>
          </p:cNvPr>
          <p:cNvGrpSpPr/>
          <p:nvPr/>
        </p:nvGrpSpPr>
        <p:grpSpPr>
          <a:xfrm>
            <a:off x="6928116" y="1742630"/>
            <a:ext cx="3433878" cy="3372740"/>
            <a:chOff x="4379061" y="1678668"/>
            <a:chExt cx="3433878" cy="3372740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E705B7A8-2236-4A94-9650-ED2D30B20EB8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E6CDD194-E7CC-4E1C-A6DE-E1316EC288DC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007AFAD5-AB4F-4392-8BAD-152616B99409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354C355A-79AC-49E0-84A7-24C5A78D4511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0A8BC8F1-A398-4E0F-B423-BCEA73384BDB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640E8297-9120-41C9-A221-48088DE16A31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24CA7F4B-2C3E-471A-B204-76C07742EC80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86A0022F-ED34-4E92-9488-2B31872A1EA2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360FD9F-05EA-4458-A1F5-C967BFCA42ED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B5373B35-DC0B-4A6E-9303-A1FF9DDE1DE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60685ED5-5D0B-4EC6-8D7E-E6108322C6B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18">
              <a:extLst>
                <a:ext uri="{FF2B5EF4-FFF2-40B4-BE49-F238E27FC236}">
                  <a16:creationId xmlns:a16="http://schemas.microsoft.com/office/drawing/2014/main" id="{835CC708-0418-4899-BD21-E49FDCF24F38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19">
              <a:extLst>
                <a:ext uri="{FF2B5EF4-FFF2-40B4-BE49-F238E27FC236}">
                  <a16:creationId xmlns:a16="http://schemas.microsoft.com/office/drawing/2014/main" id="{77426665-221B-4D92-8465-39C8CDCEF1E3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0F998735-66D4-46F6-A6C8-DB6CC8A539F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B9094454-0A22-4E27-B0BB-D423080BA021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BC2AED12-D846-4428-BF7A-09D9F84F4881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50FFA12-7644-4A15-8D50-A2FC2AE9C240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E59C1DCC-13F7-457B-82DB-851968016DCD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4050AF73-C30F-4925-B499-34FA26D979D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26">
              <a:extLst>
                <a:ext uri="{FF2B5EF4-FFF2-40B4-BE49-F238E27FC236}">
                  <a16:creationId xmlns:a16="http://schemas.microsoft.com/office/drawing/2014/main" id="{9C8623E3-8EA7-4828-B882-DE9A514AF68E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8C053B37-2FC2-4826-83C6-E61B8C9E9258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28">
              <a:extLst>
                <a:ext uri="{FF2B5EF4-FFF2-40B4-BE49-F238E27FC236}">
                  <a16:creationId xmlns:a16="http://schemas.microsoft.com/office/drawing/2014/main" id="{A3DACE94-25BE-4B08-9885-56B6107E6F78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6882817B-1A39-4B1F-9275-70FB7DFF8F3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E7E6B9A7-D00D-4461-8C9E-350FDAB3D265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31">
              <a:extLst>
                <a:ext uri="{FF2B5EF4-FFF2-40B4-BE49-F238E27FC236}">
                  <a16:creationId xmlns:a16="http://schemas.microsoft.com/office/drawing/2014/main" id="{068CE69A-C549-43BD-AC12-6ABE0E4827CE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B353DE2C-6C6F-4D86-A808-B79457FDF2C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9F448619-9A56-4745-AE21-D21025D63507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44D12105-E115-458A-B1FE-32449068D11D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7FFFA011-C175-4E8D-BFD5-2B7E45497BF4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239D06F8-729B-47FA-A0B7-78540CE80879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DF2E7F78-7B1D-408E-8332-4BEEAEC28ADD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B78E1086-73CA-47BA-B22C-A067F5C60CF1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BC1EA9A0-D465-4321-A3C1-9DC40077C83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71483079-C83B-47F9-95D0-F5EBF3CBEAE9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A25DF4D1-38AA-4F7E-9554-5DA7695AB3BB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C9C4537-2549-4D4A-AA23-89BE8AA5E3A8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7E95E3FC-2A10-4CB6-AA64-72D96AB14600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76727FFD-A81D-458B-921D-5FFCA8CD251F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8A3F8155-0D8F-48F6-B2AB-1A15264449E9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F22CD8B2-2189-4649-937C-0DEECE4E7A1F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8327BB9-E9F5-4BB6-89F0-F61006457ABA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13623E4C-1A87-4821-AC57-AFC62F8242A0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49">
              <a:extLst>
                <a:ext uri="{FF2B5EF4-FFF2-40B4-BE49-F238E27FC236}">
                  <a16:creationId xmlns:a16="http://schemas.microsoft.com/office/drawing/2014/main" id="{5A380634-AA70-449D-B818-E794B03DAF57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50">
              <a:extLst>
                <a:ext uri="{FF2B5EF4-FFF2-40B4-BE49-F238E27FC236}">
                  <a16:creationId xmlns:a16="http://schemas.microsoft.com/office/drawing/2014/main" id="{70BC9391-54DC-4140-B3F5-3B22B475DC9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51">
              <a:extLst>
                <a:ext uri="{FF2B5EF4-FFF2-40B4-BE49-F238E27FC236}">
                  <a16:creationId xmlns:a16="http://schemas.microsoft.com/office/drawing/2014/main" id="{BB1520D5-6BC8-4B0C-AA90-5B8D25621BF8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52">
              <a:extLst>
                <a:ext uri="{FF2B5EF4-FFF2-40B4-BE49-F238E27FC236}">
                  <a16:creationId xmlns:a16="http://schemas.microsoft.com/office/drawing/2014/main" id="{78076458-C4BE-4505-9D00-BAAD120A3CC7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53">
              <a:extLst>
                <a:ext uri="{FF2B5EF4-FFF2-40B4-BE49-F238E27FC236}">
                  <a16:creationId xmlns:a16="http://schemas.microsoft.com/office/drawing/2014/main" id="{FCFC2039-E03D-4CE8-9FC7-81374552F26C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54">
              <a:extLst>
                <a:ext uri="{FF2B5EF4-FFF2-40B4-BE49-F238E27FC236}">
                  <a16:creationId xmlns:a16="http://schemas.microsoft.com/office/drawing/2014/main" id="{711FAB13-FCC9-4816-B3A2-96D8FC46678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55">
              <a:extLst>
                <a:ext uri="{FF2B5EF4-FFF2-40B4-BE49-F238E27FC236}">
                  <a16:creationId xmlns:a16="http://schemas.microsoft.com/office/drawing/2014/main" id="{AD208FF3-2309-4130-A4B5-6BCA47F160A4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56">
              <a:extLst>
                <a:ext uri="{FF2B5EF4-FFF2-40B4-BE49-F238E27FC236}">
                  <a16:creationId xmlns:a16="http://schemas.microsoft.com/office/drawing/2014/main" id="{88FF8C85-4AE4-4B5A-985A-F08E476EA73F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57">
              <a:extLst>
                <a:ext uri="{FF2B5EF4-FFF2-40B4-BE49-F238E27FC236}">
                  <a16:creationId xmlns:a16="http://schemas.microsoft.com/office/drawing/2014/main" id="{6AC788B9-1CDF-4CE2-AEE1-B2C59075855F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58">
              <a:extLst>
                <a:ext uri="{FF2B5EF4-FFF2-40B4-BE49-F238E27FC236}">
                  <a16:creationId xmlns:a16="http://schemas.microsoft.com/office/drawing/2014/main" id="{A6FAF900-9CC4-4AE9-8C0D-868CFDC0691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59">
              <a:extLst>
                <a:ext uri="{FF2B5EF4-FFF2-40B4-BE49-F238E27FC236}">
                  <a16:creationId xmlns:a16="http://schemas.microsoft.com/office/drawing/2014/main" id="{F14CAD77-5AFE-470C-BB10-8AB00913224B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60">
              <a:extLst>
                <a:ext uri="{FF2B5EF4-FFF2-40B4-BE49-F238E27FC236}">
                  <a16:creationId xmlns:a16="http://schemas.microsoft.com/office/drawing/2014/main" id="{A0ADE336-62B6-47C4-A4A0-FEE328296905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61">
              <a:extLst>
                <a:ext uri="{FF2B5EF4-FFF2-40B4-BE49-F238E27FC236}">
                  <a16:creationId xmlns:a16="http://schemas.microsoft.com/office/drawing/2014/main" id="{CD233911-9E75-41C6-B9BB-F518D8112A12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62">
              <a:extLst>
                <a:ext uri="{FF2B5EF4-FFF2-40B4-BE49-F238E27FC236}">
                  <a16:creationId xmlns:a16="http://schemas.microsoft.com/office/drawing/2014/main" id="{1F554E5D-77DD-4B2F-A1D8-9744EE53B832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678">
              <a:extLst>
                <a:ext uri="{FF2B5EF4-FFF2-40B4-BE49-F238E27FC236}">
                  <a16:creationId xmlns:a16="http://schemas.microsoft.com/office/drawing/2014/main" id="{A156F456-E316-4B0F-86CB-8FB3A18CE8B4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679">
              <a:extLst>
                <a:ext uri="{FF2B5EF4-FFF2-40B4-BE49-F238E27FC236}">
                  <a16:creationId xmlns:a16="http://schemas.microsoft.com/office/drawing/2014/main" id="{65CE4708-25C3-4BE4-8C8F-20A1378F3DFE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680">
              <a:extLst>
                <a:ext uri="{FF2B5EF4-FFF2-40B4-BE49-F238E27FC236}">
                  <a16:creationId xmlns:a16="http://schemas.microsoft.com/office/drawing/2014/main" id="{D1173BCB-9E38-49DD-8A77-A3A3EE5AFF34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681">
              <a:extLst>
                <a:ext uri="{FF2B5EF4-FFF2-40B4-BE49-F238E27FC236}">
                  <a16:creationId xmlns:a16="http://schemas.microsoft.com/office/drawing/2014/main" id="{D1C4007D-4407-4CA8-9100-5AA8840C93EA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682">
              <a:extLst>
                <a:ext uri="{FF2B5EF4-FFF2-40B4-BE49-F238E27FC236}">
                  <a16:creationId xmlns:a16="http://schemas.microsoft.com/office/drawing/2014/main" id="{61BEE568-C163-4478-B46A-9244F523A0C2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683">
              <a:extLst>
                <a:ext uri="{FF2B5EF4-FFF2-40B4-BE49-F238E27FC236}">
                  <a16:creationId xmlns:a16="http://schemas.microsoft.com/office/drawing/2014/main" id="{F9546E69-1260-4D54-977D-3B258EB2F260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684">
              <a:extLst>
                <a:ext uri="{FF2B5EF4-FFF2-40B4-BE49-F238E27FC236}">
                  <a16:creationId xmlns:a16="http://schemas.microsoft.com/office/drawing/2014/main" id="{4FDCB415-DE78-40C9-B3D2-58078F684174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685">
              <a:extLst>
                <a:ext uri="{FF2B5EF4-FFF2-40B4-BE49-F238E27FC236}">
                  <a16:creationId xmlns:a16="http://schemas.microsoft.com/office/drawing/2014/main" id="{7B8712E7-5B18-435B-9D58-BB2A88FDF00C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686">
              <a:extLst>
                <a:ext uri="{FF2B5EF4-FFF2-40B4-BE49-F238E27FC236}">
                  <a16:creationId xmlns:a16="http://schemas.microsoft.com/office/drawing/2014/main" id="{1C89010E-0994-43B4-8C53-2EFF23A50A7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687">
              <a:extLst>
                <a:ext uri="{FF2B5EF4-FFF2-40B4-BE49-F238E27FC236}">
                  <a16:creationId xmlns:a16="http://schemas.microsoft.com/office/drawing/2014/main" id="{9E7DB028-AEB2-4826-93FC-716ECE1446F3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688">
              <a:extLst>
                <a:ext uri="{FF2B5EF4-FFF2-40B4-BE49-F238E27FC236}">
                  <a16:creationId xmlns:a16="http://schemas.microsoft.com/office/drawing/2014/main" id="{82DA96BA-2E9E-4F53-8C08-569653708CF0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689">
              <a:extLst>
                <a:ext uri="{FF2B5EF4-FFF2-40B4-BE49-F238E27FC236}">
                  <a16:creationId xmlns:a16="http://schemas.microsoft.com/office/drawing/2014/main" id="{17A01ED8-1F94-4F98-AB68-AE5CFE2973C5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690">
              <a:extLst>
                <a:ext uri="{FF2B5EF4-FFF2-40B4-BE49-F238E27FC236}">
                  <a16:creationId xmlns:a16="http://schemas.microsoft.com/office/drawing/2014/main" id="{F5C91979-5282-4351-976D-9E6FF00B2EFF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691">
              <a:extLst>
                <a:ext uri="{FF2B5EF4-FFF2-40B4-BE49-F238E27FC236}">
                  <a16:creationId xmlns:a16="http://schemas.microsoft.com/office/drawing/2014/main" id="{4F0AE9C7-CD6F-4350-9EC1-AE247EF22EB7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692">
              <a:extLst>
                <a:ext uri="{FF2B5EF4-FFF2-40B4-BE49-F238E27FC236}">
                  <a16:creationId xmlns:a16="http://schemas.microsoft.com/office/drawing/2014/main" id="{AB588B05-7C9A-4447-8C5E-4804F618CD3B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693">
              <a:extLst>
                <a:ext uri="{FF2B5EF4-FFF2-40B4-BE49-F238E27FC236}">
                  <a16:creationId xmlns:a16="http://schemas.microsoft.com/office/drawing/2014/main" id="{37BD655A-7D78-4D28-AA85-D511704F592F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694">
              <a:extLst>
                <a:ext uri="{FF2B5EF4-FFF2-40B4-BE49-F238E27FC236}">
                  <a16:creationId xmlns:a16="http://schemas.microsoft.com/office/drawing/2014/main" id="{3E654128-2A93-4045-B25C-A0CBB5A22BA1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695">
              <a:extLst>
                <a:ext uri="{FF2B5EF4-FFF2-40B4-BE49-F238E27FC236}">
                  <a16:creationId xmlns:a16="http://schemas.microsoft.com/office/drawing/2014/main" id="{C120210B-50F0-46D5-BDB9-7FD6E59764AC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696">
              <a:extLst>
                <a:ext uri="{FF2B5EF4-FFF2-40B4-BE49-F238E27FC236}">
                  <a16:creationId xmlns:a16="http://schemas.microsoft.com/office/drawing/2014/main" id="{EAE3154F-9CCA-43B2-9151-31BF3ADB034B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697">
              <a:extLst>
                <a:ext uri="{FF2B5EF4-FFF2-40B4-BE49-F238E27FC236}">
                  <a16:creationId xmlns:a16="http://schemas.microsoft.com/office/drawing/2014/main" id="{F18FC2C5-C6E3-4B27-B93E-B1EB54A5F718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698">
              <a:extLst>
                <a:ext uri="{FF2B5EF4-FFF2-40B4-BE49-F238E27FC236}">
                  <a16:creationId xmlns:a16="http://schemas.microsoft.com/office/drawing/2014/main" id="{ED05CCF0-C957-48AC-B187-F6ADADEF9AF9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699">
              <a:extLst>
                <a:ext uri="{FF2B5EF4-FFF2-40B4-BE49-F238E27FC236}">
                  <a16:creationId xmlns:a16="http://schemas.microsoft.com/office/drawing/2014/main" id="{8EDAF300-FCBE-4CBA-8358-04FA3C9A4EAA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700">
              <a:extLst>
                <a:ext uri="{FF2B5EF4-FFF2-40B4-BE49-F238E27FC236}">
                  <a16:creationId xmlns:a16="http://schemas.microsoft.com/office/drawing/2014/main" id="{2340FEF2-0DFF-4BC9-8358-B85AB1F210E5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701">
              <a:extLst>
                <a:ext uri="{FF2B5EF4-FFF2-40B4-BE49-F238E27FC236}">
                  <a16:creationId xmlns:a16="http://schemas.microsoft.com/office/drawing/2014/main" id="{AE1275F0-ED05-40B6-9D4A-239E44AB16F3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702">
              <a:extLst>
                <a:ext uri="{FF2B5EF4-FFF2-40B4-BE49-F238E27FC236}">
                  <a16:creationId xmlns:a16="http://schemas.microsoft.com/office/drawing/2014/main" id="{73D6EEDA-2A28-4B1D-87AC-45EFF8C2A71E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255">
              <a:extLst>
                <a:ext uri="{FF2B5EF4-FFF2-40B4-BE49-F238E27FC236}">
                  <a16:creationId xmlns:a16="http://schemas.microsoft.com/office/drawing/2014/main" id="{98A0BA5E-A983-46CE-B635-A8ECDAA6954B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256">
              <a:extLst>
                <a:ext uri="{FF2B5EF4-FFF2-40B4-BE49-F238E27FC236}">
                  <a16:creationId xmlns:a16="http://schemas.microsoft.com/office/drawing/2014/main" id="{EC0C21C7-AEA1-4039-B015-62CC70103B2D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257">
              <a:extLst>
                <a:ext uri="{FF2B5EF4-FFF2-40B4-BE49-F238E27FC236}">
                  <a16:creationId xmlns:a16="http://schemas.microsoft.com/office/drawing/2014/main" id="{821A38DE-1062-422D-BB94-1727353725B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265">
              <a:extLst>
                <a:ext uri="{FF2B5EF4-FFF2-40B4-BE49-F238E27FC236}">
                  <a16:creationId xmlns:a16="http://schemas.microsoft.com/office/drawing/2014/main" id="{090AF02A-9817-40B2-810E-1D85D0C6AF31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302">
              <a:extLst>
                <a:ext uri="{FF2B5EF4-FFF2-40B4-BE49-F238E27FC236}">
                  <a16:creationId xmlns:a16="http://schemas.microsoft.com/office/drawing/2014/main" id="{6194177A-6E8F-49AB-8009-618C5E145EBA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303">
              <a:extLst>
                <a:ext uri="{FF2B5EF4-FFF2-40B4-BE49-F238E27FC236}">
                  <a16:creationId xmlns:a16="http://schemas.microsoft.com/office/drawing/2014/main" id="{1BE4DC1E-22F5-47EA-8803-A4096D8E417A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304">
              <a:extLst>
                <a:ext uri="{FF2B5EF4-FFF2-40B4-BE49-F238E27FC236}">
                  <a16:creationId xmlns:a16="http://schemas.microsoft.com/office/drawing/2014/main" id="{FCCE8F91-5C29-4FED-AE29-147BA75E97BA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305">
              <a:extLst>
                <a:ext uri="{FF2B5EF4-FFF2-40B4-BE49-F238E27FC236}">
                  <a16:creationId xmlns:a16="http://schemas.microsoft.com/office/drawing/2014/main" id="{775FEF86-33E9-4910-B056-27965AF8A741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306">
              <a:extLst>
                <a:ext uri="{FF2B5EF4-FFF2-40B4-BE49-F238E27FC236}">
                  <a16:creationId xmlns:a16="http://schemas.microsoft.com/office/drawing/2014/main" id="{212D5823-21B6-464B-B86E-28AD794E1C1E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307">
              <a:extLst>
                <a:ext uri="{FF2B5EF4-FFF2-40B4-BE49-F238E27FC236}">
                  <a16:creationId xmlns:a16="http://schemas.microsoft.com/office/drawing/2014/main" id="{28AFD7B7-FD3A-4CDC-A8A9-94C46D624F3D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308">
              <a:extLst>
                <a:ext uri="{FF2B5EF4-FFF2-40B4-BE49-F238E27FC236}">
                  <a16:creationId xmlns:a16="http://schemas.microsoft.com/office/drawing/2014/main" id="{A05DD5AF-837D-40B0-AED0-1E25D3B274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309">
              <a:extLst>
                <a:ext uri="{FF2B5EF4-FFF2-40B4-BE49-F238E27FC236}">
                  <a16:creationId xmlns:a16="http://schemas.microsoft.com/office/drawing/2014/main" id="{66624BA6-564B-4B0F-AB32-196B9917E19C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310">
              <a:extLst>
                <a:ext uri="{FF2B5EF4-FFF2-40B4-BE49-F238E27FC236}">
                  <a16:creationId xmlns:a16="http://schemas.microsoft.com/office/drawing/2014/main" id="{441E5D5C-B839-45DB-96C6-CA48C4217F96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311">
              <a:extLst>
                <a:ext uri="{FF2B5EF4-FFF2-40B4-BE49-F238E27FC236}">
                  <a16:creationId xmlns:a16="http://schemas.microsoft.com/office/drawing/2014/main" id="{A3294BF8-5C53-4CEB-B9EC-4BC879F4DD64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312">
              <a:extLst>
                <a:ext uri="{FF2B5EF4-FFF2-40B4-BE49-F238E27FC236}">
                  <a16:creationId xmlns:a16="http://schemas.microsoft.com/office/drawing/2014/main" id="{0C273D50-DE53-40B3-94DB-92F5C750554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313">
              <a:extLst>
                <a:ext uri="{FF2B5EF4-FFF2-40B4-BE49-F238E27FC236}">
                  <a16:creationId xmlns:a16="http://schemas.microsoft.com/office/drawing/2014/main" id="{6BEF31BB-88FB-4889-B966-171C714CAB83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314">
              <a:extLst>
                <a:ext uri="{FF2B5EF4-FFF2-40B4-BE49-F238E27FC236}">
                  <a16:creationId xmlns:a16="http://schemas.microsoft.com/office/drawing/2014/main" id="{1F491255-3E53-42E3-A131-C4BD22FA6B5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315">
              <a:extLst>
                <a:ext uri="{FF2B5EF4-FFF2-40B4-BE49-F238E27FC236}">
                  <a16:creationId xmlns:a16="http://schemas.microsoft.com/office/drawing/2014/main" id="{47BD8DE8-FCB5-44ED-A249-56BC0367C79C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316">
              <a:extLst>
                <a:ext uri="{FF2B5EF4-FFF2-40B4-BE49-F238E27FC236}">
                  <a16:creationId xmlns:a16="http://schemas.microsoft.com/office/drawing/2014/main" id="{1A3D7E3C-19BD-4ABF-BE71-06943DAC3C33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317">
              <a:extLst>
                <a:ext uri="{FF2B5EF4-FFF2-40B4-BE49-F238E27FC236}">
                  <a16:creationId xmlns:a16="http://schemas.microsoft.com/office/drawing/2014/main" id="{70A4AA33-A0A4-4F9B-B153-6E7400491026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318">
              <a:extLst>
                <a:ext uri="{FF2B5EF4-FFF2-40B4-BE49-F238E27FC236}">
                  <a16:creationId xmlns:a16="http://schemas.microsoft.com/office/drawing/2014/main" id="{C73C42CD-D9C8-4D83-A3B4-AF68FF320A52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383">
              <a:extLst>
                <a:ext uri="{FF2B5EF4-FFF2-40B4-BE49-F238E27FC236}">
                  <a16:creationId xmlns:a16="http://schemas.microsoft.com/office/drawing/2014/main" id="{3B2227AD-A240-4D51-8833-E12658197084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384">
              <a:extLst>
                <a:ext uri="{FF2B5EF4-FFF2-40B4-BE49-F238E27FC236}">
                  <a16:creationId xmlns:a16="http://schemas.microsoft.com/office/drawing/2014/main" id="{39D84EAE-EF53-4EB4-8A0D-69CDC8A40146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385">
              <a:extLst>
                <a:ext uri="{FF2B5EF4-FFF2-40B4-BE49-F238E27FC236}">
                  <a16:creationId xmlns:a16="http://schemas.microsoft.com/office/drawing/2014/main" id="{D314AB2B-BF9B-4232-877C-AB1B2EBFF9D1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386">
              <a:extLst>
                <a:ext uri="{FF2B5EF4-FFF2-40B4-BE49-F238E27FC236}">
                  <a16:creationId xmlns:a16="http://schemas.microsoft.com/office/drawing/2014/main" id="{283DFE7E-3F15-4558-8198-544BD95A13AA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387">
              <a:extLst>
                <a:ext uri="{FF2B5EF4-FFF2-40B4-BE49-F238E27FC236}">
                  <a16:creationId xmlns:a16="http://schemas.microsoft.com/office/drawing/2014/main" id="{E848DE90-CE91-4342-95A6-65CFEDE72091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388">
              <a:extLst>
                <a:ext uri="{FF2B5EF4-FFF2-40B4-BE49-F238E27FC236}">
                  <a16:creationId xmlns:a16="http://schemas.microsoft.com/office/drawing/2014/main" id="{D6ACDFFF-1570-4677-B02B-C12E17557BAA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389">
              <a:extLst>
                <a:ext uri="{FF2B5EF4-FFF2-40B4-BE49-F238E27FC236}">
                  <a16:creationId xmlns:a16="http://schemas.microsoft.com/office/drawing/2014/main" id="{14694FF7-C55F-4342-A510-C103D46FBB49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390">
              <a:extLst>
                <a:ext uri="{FF2B5EF4-FFF2-40B4-BE49-F238E27FC236}">
                  <a16:creationId xmlns:a16="http://schemas.microsoft.com/office/drawing/2014/main" id="{8D928526-3023-4BB7-903B-281D7AD2AB5B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391">
              <a:extLst>
                <a:ext uri="{FF2B5EF4-FFF2-40B4-BE49-F238E27FC236}">
                  <a16:creationId xmlns:a16="http://schemas.microsoft.com/office/drawing/2014/main" id="{26362F53-5F58-42A3-B137-CBEAEFB6D37A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392">
              <a:extLst>
                <a:ext uri="{FF2B5EF4-FFF2-40B4-BE49-F238E27FC236}">
                  <a16:creationId xmlns:a16="http://schemas.microsoft.com/office/drawing/2014/main" id="{35DC8070-5282-42A1-8437-2B44A6CEB573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393">
              <a:extLst>
                <a:ext uri="{FF2B5EF4-FFF2-40B4-BE49-F238E27FC236}">
                  <a16:creationId xmlns:a16="http://schemas.microsoft.com/office/drawing/2014/main" id="{A77672B1-F145-4307-BBB6-F6658D2CBF01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394">
              <a:extLst>
                <a:ext uri="{FF2B5EF4-FFF2-40B4-BE49-F238E27FC236}">
                  <a16:creationId xmlns:a16="http://schemas.microsoft.com/office/drawing/2014/main" id="{B438494F-7557-49FE-A456-169353815504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395">
              <a:extLst>
                <a:ext uri="{FF2B5EF4-FFF2-40B4-BE49-F238E27FC236}">
                  <a16:creationId xmlns:a16="http://schemas.microsoft.com/office/drawing/2014/main" id="{FDE2B861-ED2D-4A61-845A-CACE8135F2D7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396">
              <a:extLst>
                <a:ext uri="{FF2B5EF4-FFF2-40B4-BE49-F238E27FC236}">
                  <a16:creationId xmlns:a16="http://schemas.microsoft.com/office/drawing/2014/main" id="{2C8D8BB4-02C8-4862-A40F-CD8C325FCCAE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397">
              <a:extLst>
                <a:ext uri="{FF2B5EF4-FFF2-40B4-BE49-F238E27FC236}">
                  <a16:creationId xmlns:a16="http://schemas.microsoft.com/office/drawing/2014/main" id="{D5584209-5793-4F40-AF08-81D810523627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398">
              <a:extLst>
                <a:ext uri="{FF2B5EF4-FFF2-40B4-BE49-F238E27FC236}">
                  <a16:creationId xmlns:a16="http://schemas.microsoft.com/office/drawing/2014/main" id="{DEB2AD56-9FBA-4E4E-956E-DD67F0A55895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399">
              <a:extLst>
                <a:ext uri="{FF2B5EF4-FFF2-40B4-BE49-F238E27FC236}">
                  <a16:creationId xmlns:a16="http://schemas.microsoft.com/office/drawing/2014/main" id="{FBA348C5-37A5-4BAF-AC93-37D6C2479A0F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400">
              <a:extLst>
                <a:ext uri="{FF2B5EF4-FFF2-40B4-BE49-F238E27FC236}">
                  <a16:creationId xmlns:a16="http://schemas.microsoft.com/office/drawing/2014/main" id="{36828840-7451-4DAC-A6BE-87CDC7FAEB14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401">
              <a:extLst>
                <a:ext uri="{FF2B5EF4-FFF2-40B4-BE49-F238E27FC236}">
                  <a16:creationId xmlns:a16="http://schemas.microsoft.com/office/drawing/2014/main" id="{95770355-A3F0-4987-BC37-5191A8320F2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402">
              <a:extLst>
                <a:ext uri="{FF2B5EF4-FFF2-40B4-BE49-F238E27FC236}">
                  <a16:creationId xmlns:a16="http://schemas.microsoft.com/office/drawing/2014/main" id="{F8B0CD8B-73C3-45DE-9D78-D1B95D0AFA5F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403">
              <a:extLst>
                <a:ext uri="{FF2B5EF4-FFF2-40B4-BE49-F238E27FC236}">
                  <a16:creationId xmlns:a16="http://schemas.microsoft.com/office/drawing/2014/main" id="{9D2BA91B-2781-4FA3-A19D-64666E8BA96D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404">
              <a:extLst>
                <a:ext uri="{FF2B5EF4-FFF2-40B4-BE49-F238E27FC236}">
                  <a16:creationId xmlns:a16="http://schemas.microsoft.com/office/drawing/2014/main" id="{38D61254-24C7-49A3-A759-C79065231545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405">
              <a:extLst>
                <a:ext uri="{FF2B5EF4-FFF2-40B4-BE49-F238E27FC236}">
                  <a16:creationId xmlns:a16="http://schemas.microsoft.com/office/drawing/2014/main" id="{1807F84B-2354-4226-B947-607DB91C0AF3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406">
              <a:extLst>
                <a:ext uri="{FF2B5EF4-FFF2-40B4-BE49-F238E27FC236}">
                  <a16:creationId xmlns:a16="http://schemas.microsoft.com/office/drawing/2014/main" id="{4552EE5E-90B5-4C4E-8020-3D09B1BD0A00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407">
              <a:extLst>
                <a:ext uri="{FF2B5EF4-FFF2-40B4-BE49-F238E27FC236}">
                  <a16:creationId xmlns:a16="http://schemas.microsoft.com/office/drawing/2014/main" id="{9359EF3B-55A7-477B-AD1D-E56888F53BCF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408">
              <a:extLst>
                <a:ext uri="{FF2B5EF4-FFF2-40B4-BE49-F238E27FC236}">
                  <a16:creationId xmlns:a16="http://schemas.microsoft.com/office/drawing/2014/main" id="{EECFFC30-4B78-40A8-9C1F-3BE88BC73EEA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409">
              <a:extLst>
                <a:ext uri="{FF2B5EF4-FFF2-40B4-BE49-F238E27FC236}">
                  <a16:creationId xmlns:a16="http://schemas.microsoft.com/office/drawing/2014/main" id="{81103F2A-3F92-43F1-9C3B-9931C5B065CC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410">
              <a:extLst>
                <a:ext uri="{FF2B5EF4-FFF2-40B4-BE49-F238E27FC236}">
                  <a16:creationId xmlns:a16="http://schemas.microsoft.com/office/drawing/2014/main" id="{B4B33D60-459D-46BE-9022-CDE14AB89369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411">
              <a:extLst>
                <a:ext uri="{FF2B5EF4-FFF2-40B4-BE49-F238E27FC236}">
                  <a16:creationId xmlns:a16="http://schemas.microsoft.com/office/drawing/2014/main" id="{3DEF0067-002D-497E-A8A2-D5CA85DD644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412">
              <a:extLst>
                <a:ext uri="{FF2B5EF4-FFF2-40B4-BE49-F238E27FC236}">
                  <a16:creationId xmlns:a16="http://schemas.microsoft.com/office/drawing/2014/main" id="{7334C87F-CE21-4EE5-BADF-111E30C28BE0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413">
              <a:extLst>
                <a:ext uri="{FF2B5EF4-FFF2-40B4-BE49-F238E27FC236}">
                  <a16:creationId xmlns:a16="http://schemas.microsoft.com/office/drawing/2014/main" id="{CCA6BA08-6906-4EA1-9BDA-9CCC9F8A6E10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414">
              <a:extLst>
                <a:ext uri="{FF2B5EF4-FFF2-40B4-BE49-F238E27FC236}">
                  <a16:creationId xmlns:a16="http://schemas.microsoft.com/office/drawing/2014/main" id="{6D163E6E-D5EB-4103-A44C-CB0251E6634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415">
              <a:extLst>
                <a:ext uri="{FF2B5EF4-FFF2-40B4-BE49-F238E27FC236}">
                  <a16:creationId xmlns:a16="http://schemas.microsoft.com/office/drawing/2014/main" id="{B88605DC-3679-4C51-A5C9-122253DC8C92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416">
              <a:extLst>
                <a:ext uri="{FF2B5EF4-FFF2-40B4-BE49-F238E27FC236}">
                  <a16:creationId xmlns:a16="http://schemas.microsoft.com/office/drawing/2014/main" id="{92D995A1-CAED-4CCC-A5B7-5089AFCA51B9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417">
              <a:extLst>
                <a:ext uri="{FF2B5EF4-FFF2-40B4-BE49-F238E27FC236}">
                  <a16:creationId xmlns:a16="http://schemas.microsoft.com/office/drawing/2014/main" id="{69E43480-FA29-4E5B-B586-184FE048AAC3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418">
              <a:extLst>
                <a:ext uri="{FF2B5EF4-FFF2-40B4-BE49-F238E27FC236}">
                  <a16:creationId xmlns:a16="http://schemas.microsoft.com/office/drawing/2014/main" id="{CC67C7C0-5E88-47B7-ADEA-20BB440B0CE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419">
              <a:extLst>
                <a:ext uri="{FF2B5EF4-FFF2-40B4-BE49-F238E27FC236}">
                  <a16:creationId xmlns:a16="http://schemas.microsoft.com/office/drawing/2014/main" id="{A465111A-0091-4705-BF3F-C5574E1A2552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420">
              <a:extLst>
                <a:ext uri="{FF2B5EF4-FFF2-40B4-BE49-F238E27FC236}">
                  <a16:creationId xmlns:a16="http://schemas.microsoft.com/office/drawing/2014/main" id="{D7527894-5492-4EA9-B147-C42D24718C47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703">
              <a:extLst>
                <a:ext uri="{FF2B5EF4-FFF2-40B4-BE49-F238E27FC236}">
                  <a16:creationId xmlns:a16="http://schemas.microsoft.com/office/drawing/2014/main" id="{E5641441-9019-4371-8511-652B304A433B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704">
              <a:extLst>
                <a:ext uri="{FF2B5EF4-FFF2-40B4-BE49-F238E27FC236}">
                  <a16:creationId xmlns:a16="http://schemas.microsoft.com/office/drawing/2014/main" id="{A1530B62-0ADE-43AE-B11D-E792720F5418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705">
              <a:extLst>
                <a:ext uri="{FF2B5EF4-FFF2-40B4-BE49-F238E27FC236}">
                  <a16:creationId xmlns:a16="http://schemas.microsoft.com/office/drawing/2014/main" id="{1EC253C7-5554-4A03-94F0-58DAB36DC57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706">
              <a:extLst>
                <a:ext uri="{FF2B5EF4-FFF2-40B4-BE49-F238E27FC236}">
                  <a16:creationId xmlns:a16="http://schemas.microsoft.com/office/drawing/2014/main" id="{7B2ADFE2-DCC9-45CA-93A1-03A9794FB358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707">
              <a:extLst>
                <a:ext uri="{FF2B5EF4-FFF2-40B4-BE49-F238E27FC236}">
                  <a16:creationId xmlns:a16="http://schemas.microsoft.com/office/drawing/2014/main" id="{65C58CC3-8274-4054-8C04-F3C530033CDE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708">
              <a:extLst>
                <a:ext uri="{FF2B5EF4-FFF2-40B4-BE49-F238E27FC236}">
                  <a16:creationId xmlns:a16="http://schemas.microsoft.com/office/drawing/2014/main" id="{59FE5419-3419-4C7E-ABC8-939DF780DFAC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709">
              <a:extLst>
                <a:ext uri="{FF2B5EF4-FFF2-40B4-BE49-F238E27FC236}">
                  <a16:creationId xmlns:a16="http://schemas.microsoft.com/office/drawing/2014/main" id="{917CDAAD-254D-4E6A-B77E-3BBF224C0A06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710">
              <a:extLst>
                <a:ext uri="{FF2B5EF4-FFF2-40B4-BE49-F238E27FC236}">
                  <a16:creationId xmlns:a16="http://schemas.microsoft.com/office/drawing/2014/main" id="{68E81F5D-1690-4219-B15B-910CDE9FB2CB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711">
              <a:extLst>
                <a:ext uri="{FF2B5EF4-FFF2-40B4-BE49-F238E27FC236}">
                  <a16:creationId xmlns:a16="http://schemas.microsoft.com/office/drawing/2014/main" id="{7AE82BDA-C215-4CEB-A71B-1C43BE62485E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712">
              <a:extLst>
                <a:ext uri="{FF2B5EF4-FFF2-40B4-BE49-F238E27FC236}">
                  <a16:creationId xmlns:a16="http://schemas.microsoft.com/office/drawing/2014/main" id="{61092986-F3BE-4FB0-ABC4-4F3B9D49539F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713">
              <a:extLst>
                <a:ext uri="{FF2B5EF4-FFF2-40B4-BE49-F238E27FC236}">
                  <a16:creationId xmlns:a16="http://schemas.microsoft.com/office/drawing/2014/main" id="{B7285786-AA8C-4865-977B-E3E46F9FCECE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714">
              <a:extLst>
                <a:ext uri="{FF2B5EF4-FFF2-40B4-BE49-F238E27FC236}">
                  <a16:creationId xmlns:a16="http://schemas.microsoft.com/office/drawing/2014/main" id="{665905BA-4DA1-4730-BAF8-8DE559CB2A99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715">
              <a:extLst>
                <a:ext uri="{FF2B5EF4-FFF2-40B4-BE49-F238E27FC236}">
                  <a16:creationId xmlns:a16="http://schemas.microsoft.com/office/drawing/2014/main" id="{3B64A045-E58D-4C2E-B1A3-9CD260EC8515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716">
              <a:extLst>
                <a:ext uri="{FF2B5EF4-FFF2-40B4-BE49-F238E27FC236}">
                  <a16:creationId xmlns:a16="http://schemas.microsoft.com/office/drawing/2014/main" id="{E1333D21-23E9-4B8F-936F-BBC66EA9ED17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717">
              <a:extLst>
                <a:ext uri="{FF2B5EF4-FFF2-40B4-BE49-F238E27FC236}">
                  <a16:creationId xmlns:a16="http://schemas.microsoft.com/office/drawing/2014/main" id="{D0628844-9BFE-4E36-84F1-1ACFE6B8323E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718">
              <a:extLst>
                <a:ext uri="{FF2B5EF4-FFF2-40B4-BE49-F238E27FC236}">
                  <a16:creationId xmlns:a16="http://schemas.microsoft.com/office/drawing/2014/main" id="{1A333C8B-A4CB-44EB-B87A-A7038BC8DD56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719">
              <a:extLst>
                <a:ext uri="{FF2B5EF4-FFF2-40B4-BE49-F238E27FC236}">
                  <a16:creationId xmlns:a16="http://schemas.microsoft.com/office/drawing/2014/main" id="{AD96983D-8ABD-4B2B-AD84-E1C39B77B36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720">
              <a:extLst>
                <a:ext uri="{FF2B5EF4-FFF2-40B4-BE49-F238E27FC236}">
                  <a16:creationId xmlns:a16="http://schemas.microsoft.com/office/drawing/2014/main" id="{A3F9F6C9-47DE-4EA4-8926-90A1D4AFAFDB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721">
              <a:extLst>
                <a:ext uri="{FF2B5EF4-FFF2-40B4-BE49-F238E27FC236}">
                  <a16:creationId xmlns:a16="http://schemas.microsoft.com/office/drawing/2014/main" id="{5E293B84-8BB7-435A-A3AA-FF5F9ACFD543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722">
              <a:extLst>
                <a:ext uri="{FF2B5EF4-FFF2-40B4-BE49-F238E27FC236}">
                  <a16:creationId xmlns:a16="http://schemas.microsoft.com/office/drawing/2014/main" id="{B0A60C46-D2DC-4246-8AD1-8F1E5CED7AFC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723">
              <a:extLst>
                <a:ext uri="{FF2B5EF4-FFF2-40B4-BE49-F238E27FC236}">
                  <a16:creationId xmlns:a16="http://schemas.microsoft.com/office/drawing/2014/main" id="{7165E10D-77F1-4848-AB13-42D762E25EB9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724">
              <a:extLst>
                <a:ext uri="{FF2B5EF4-FFF2-40B4-BE49-F238E27FC236}">
                  <a16:creationId xmlns:a16="http://schemas.microsoft.com/office/drawing/2014/main" id="{B7C8434A-940F-4BE8-B0AB-A2ABE46DAC45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725">
              <a:extLst>
                <a:ext uri="{FF2B5EF4-FFF2-40B4-BE49-F238E27FC236}">
                  <a16:creationId xmlns:a16="http://schemas.microsoft.com/office/drawing/2014/main" id="{2017C145-88D6-4A4F-83BC-EA2F0DB4C68E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726">
              <a:extLst>
                <a:ext uri="{FF2B5EF4-FFF2-40B4-BE49-F238E27FC236}">
                  <a16:creationId xmlns:a16="http://schemas.microsoft.com/office/drawing/2014/main" id="{2CE33ECB-06D6-4673-86BA-63BF87BA237E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727">
              <a:extLst>
                <a:ext uri="{FF2B5EF4-FFF2-40B4-BE49-F238E27FC236}">
                  <a16:creationId xmlns:a16="http://schemas.microsoft.com/office/drawing/2014/main" id="{6C0F4177-1A3B-4FCA-9067-1BA3589C9EED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728">
              <a:extLst>
                <a:ext uri="{FF2B5EF4-FFF2-40B4-BE49-F238E27FC236}">
                  <a16:creationId xmlns:a16="http://schemas.microsoft.com/office/drawing/2014/main" id="{58A6BDB9-D120-4805-A685-2C3A530E86F0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729">
              <a:extLst>
                <a:ext uri="{FF2B5EF4-FFF2-40B4-BE49-F238E27FC236}">
                  <a16:creationId xmlns:a16="http://schemas.microsoft.com/office/drawing/2014/main" id="{4DC0D349-3197-4AA5-9BD3-61FB6BEA418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730">
              <a:extLst>
                <a:ext uri="{FF2B5EF4-FFF2-40B4-BE49-F238E27FC236}">
                  <a16:creationId xmlns:a16="http://schemas.microsoft.com/office/drawing/2014/main" id="{5BB3532B-A98C-4CA4-B850-55C30D8581C2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731">
              <a:extLst>
                <a:ext uri="{FF2B5EF4-FFF2-40B4-BE49-F238E27FC236}">
                  <a16:creationId xmlns:a16="http://schemas.microsoft.com/office/drawing/2014/main" id="{B83D6FB7-88AE-431E-A47C-9D19A27B584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732">
              <a:extLst>
                <a:ext uri="{FF2B5EF4-FFF2-40B4-BE49-F238E27FC236}">
                  <a16:creationId xmlns:a16="http://schemas.microsoft.com/office/drawing/2014/main" id="{57D3F44C-8B41-4F2B-9438-4F866E979AF5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733">
              <a:extLst>
                <a:ext uri="{FF2B5EF4-FFF2-40B4-BE49-F238E27FC236}">
                  <a16:creationId xmlns:a16="http://schemas.microsoft.com/office/drawing/2014/main" id="{3F1038AE-D998-443C-B9C9-4CAABCCA908B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734">
              <a:extLst>
                <a:ext uri="{FF2B5EF4-FFF2-40B4-BE49-F238E27FC236}">
                  <a16:creationId xmlns:a16="http://schemas.microsoft.com/office/drawing/2014/main" id="{86C37D10-E4CA-46F7-BDFA-84EBB73E47C1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735">
              <a:extLst>
                <a:ext uri="{FF2B5EF4-FFF2-40B4-BE49-F238E27FC236}">
                  <a16:creationId xmlns:a16="http://schemas.microsoft.com/office/drawing/2014/main" id="{0D7B88DC-0338-4D72-854B-C980B5569EE8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736">
              <a:extLst>
                <a:ext uri="{FF2B5EF4-FFF2-40B4-BE49-F238E27FC236}">
                  <a16:creationId xmlns:a16="http://schemas.microsoft.com/office/drawing/2014/main" id="{B32E3AEC-CCEE-4635-B0A9-6B65BC33E7D9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737">
              <a:extLst>
                <a:ext uri="{FF2B5EF4-FFF2-40B4-BE49-F238E27FC236}">
                  <a16:creationId xmlns:a16="http://schemas.microsoft.com/office/drawing/2014/main" id="{639494E0-87FF-408B-9BD2-2FDB9E00ACE3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738">
              <a:extLst>
                <a:ext uri="{FF2B5EF4-FFF2-40B4-BE49-F238E27FC236}">
                  <a16:creationId xmlns:a16="http://schemas.microsoft.com/office/drawing/2014/main" id="{91FD340C-E446-4046-810D-4A252636C647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739">
              <a:extLst>
                <a:ext uri="{FF2B5EF4-FFF2-40B4-BE49-F238E27FC236}">
                  <a16:creationId xmlns:a16="http://schemas.microsoft.com/office/drawing/2014/main" id="{33BFB737-AFA6-4174-A32B-E30CCD436FEF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740">
              <a:extLst>
                <a:ext uri="{FF2B5EF4-FFF2-40B4-BE49-F238E27FC236}">
                  <a16:creationId xmlns:a16="http://schemas.microsoft.com/office/drawing/2014/main" id="{3DF0E12C-8BD7-4701-94B1-6B6E9D554CF8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741">
              <a:extLst>
                <a:ext uri="{FF2B5EF4-FFF2-40B4-BE49-F238E27FC236}">
                  <a16:creationId xmlns:a16="http://schemas.microsoft.com/office/drawing/2014/main" id="{52375221-A41E-42ED-BB36-289346F743F0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742">
              <a:extLst>
                <a:ext uri="{FF2B5EF4-FFF2-40B4-BE49-F238E27FC236}">
                  <a16:creationId xmlns:a16="http://schemas.microsoft.com/office/drawing/2014/main" id="{2E1E3D09-554B-4B0A-8475-4ACB1892257F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743">
              <a:extLst>
                <a:ext uri="{FF2B5EF4-FFF2-40B4-BE49-F238E27FC236}">
                  <a16:creationId xmlns:a16="http://schemas.microsoft.com/office/drawing/2014/main" id="{F5229895-C3D0-4F60-B5D1-90EDC54FA45E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744">
              <a:extLst>
                <a:ext uri="{FF2B5EF4-FFF2-40B4-BE49-F238E27FC236}">
                  <a16:creationId xmlns:a16="http://schemas.microsoft.com/office/drawing/2014/main" id="{0A597100-5C58-4620-9FFC-095807A0362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745">
              <a:extLst>
                <a:ext uri="{FF2B5EF4-FFF2-40B4-BE49-F238E27FC236}">
                  <a16:creationId xmlns:a16="http://schemas.microsoft.com/office/drawing/2014/main" id="{713632CA-20CC-4C2E-A5CB-DF90FA9BF405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746">
              <a:extLst>
                <a:ext uri="{FF2B5EF4-FFF2-40B4-BE49-F238E27FC236}">
                  <a16:creationId xmlns:a16="http://schemas.microsoft.com/office/drawing/2014/main" id="{F8CDFC24-3789-4AFF-A13C-20E388303AFE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747">
              <a:extLst>
                <a:ext uri="{FF2B5EF4-FFF2-40B4-BE49-F238E27FC236}">
                  <a16:creationId xmlns:a16="http://schemas.microsoft.com/office/drawing/2014/main" id="{A07C6D29-03EE-4E71-BDA1-0938815731C8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748">
              <a:extLst>
                <a:ext uri="{FF2B5EF4-FFF2-40B4-BE49-F238E27FC236}">
                  <a16:creationId xmlns:a16="http://schemas.microsoft.com/office/drawing/2014/main" id="{31CB52DD-6CC7-487A-AA79-119AB32D482D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749">
              <a:extLst>
                <a:ext uri="{FF2B5EF4-FFF2-40B4-BE49-F238E27FC236}">
                  <a16:creationId xmlns:a16="http://schemas.microsoft.com/office/drawing/2014/main" id="{3AD2B52C-E9C0-4274-9D44-11F61D6818CA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750">
              <a:extLst>
                <a:ext uri="{FF2B5EF4-FFF2-40B4-BE49-F238E27FC236}">
                  <a16:creationId xmlns:a16="http://schemas.microsoft.com/office/drawing/2014/main" id="{20A8B76C-839A-4E17-B11A-A6DD8E08F6D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751">
              <a:extLst>
                <a:ext uri="{FF2B5EF4-FFF2-40B4-BE49-F238E27FC236}">
                  <a16:creationId xmlns:a16="http://schemas.microsoft.com/office/drawing/2014/main" id="{06C1A33B-9AC2-4FDE-83CF-5ADB05DA68A5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752">
              <a:extLst>
                <a:ext uri="{FF2B5EF4-FFF2-40B4-BE49-F238E27FC236}">
                  <a16:creationId xmlns:a16="http://schemas.microsoft.com/office/drawing/2014/main" id="{56F766EF-D473-4FF0-A940-CA718C20460A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753">
              <a:extLst>
                <a:ext uri="{FF2B5EF4-FFF2-40B4-BE49-F238E27FC236}">
                  <a16:creationId xmlns:a16="http://schemas.microsoft.com/office/drawing/2014/main" id="{D73191E4-343F-409E-AC31-68C3851E894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754">
              <a:extLst>
                <a:ext uri="{FF2B5EF4-FFF2-40B4-BE49-F238E27FC236}">
                  <a16:creationId xmlns:a16="http://schemas.microsoft.com/office/drawing/2014/main" id="{31F879AA-493F-4654-A85C-CEF3E1939C39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755">
              <a:extLst>
                <a:ext uri="{FF2B5EF4-FFF2-40B4-BE49-F238E27FC236}">
                  <a16:creationId xmlns:a16="http://schemas.microsoft.com/office/drawing/2014/main" id="{159DA903-68CC-42AA-B39B-024300A8E08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756">
              <a:extLst>
                <a:ext uri="{FF2B5EF4-FFF2-40B4-BE49-F238E27FC236}">
                  <a16:creationId xmlns:a16="http://schemas.microsoft.com/office/drawing/2014/main" id="{5B1ECCC8-4A35-4EBE-B2DD-4FF1993BCB0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757">
              <a:extLst>
                <a:ext uri="{FF2B5EF4-FFF2-40B4-BE49-F238E27FC236}">
                  <a16:creationId xmlns:a16="http://schemas.microsoft.com/office/drawing/2014/main" id="{A3BF2696-4492-455F-91F5-A66D09C59DB7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758">
              <a:extLst>
                <a:ext uri="{FF2B5EF4-FFF2-40B4-BE49-F238E27FC236}">
                  <a16:creationId xmlns:a16="http://schemas.microsoft.com/office/drawing/2014/main" id="{407803D5-4090-46D0-9E4B-40CEB610E39A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759">
              <a:extLst>
                <a:ext uri="{FF2B5EF4-FFF2-40B4-BE49-F238E27FC236}">
                  <a16:creationId xmlns:a16="http://schemas.microsoft.com/office/drawing/2014/main" id="{9B99EF1A-B551-414F-9D73-C0954E33FD3D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760">
              <a:extLst>
                <a:ext uri="{FF2B5EF4-FFF2-40B4-BE49-F238E27FC236}">
                  <a16:creationId xmlns:a16="http://schemas.microsoft.com/office/drawing/2014/main" id="{1BD17BBD-4619-4E22-BC1D-A8F8075BC160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761">
              <a:extLst>
                <a:ext uri="{FF2B5EF4-FFF2-40B4-BE49-F238E27FC236}">
                  <a16:creationId xmlns:a16="http://schemas.microsoft.com/office/drawing/2014/main" id="{76533C62-5750-48A9-B7E1-9AA41C3EAB4E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762">
              <a:extLst>
                <a:ext uri="{FF2B5EF4-FFF2-40B4-BE49-F238E27FC236}">
                  <a16:creationId xmlns:a16="http://schemas.microsoft.com/office/drawing/2014/main" id="{576E7C14-8CD9-46CB-B64C-90F4F152C003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3" name="Freeform: Shape 763">
              <a:extLst>
                <a:ext uri="{FF2B5EF4-FFF2-40B4-BE49-F238E27FC236}">
                  <a16:creationId xmlns:a16="http://schemas.microsoft.com/office/drawing/2014/main" id="{5C21F9E6-6EED-42FA-B6C9-6D1581FBD323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4" name="Freeform: Shape 764">
              <a:extLst>
                <a:ext uri="{FF2B5EF4-FFF2-40B4-BE49-F238E27FC236}">
                  <a16:creationId xmlns:a16="http://schemas.microsoft.com/office/drawing/2014/main" id="{14C11ACA-3384-469C-91EE-AA7B88E25595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5" name="Freeform: Shape 765">
              <a:extLst>
                <a:ext uri="{FF2B5EF4-FFF2-40B4-BE49-F238E27FC236}">
                  <a16:creationId xmlns:a16="http://schemas.microsoft.com/office/drawing/2014/main" id="{829628FB-0B37-407A-BEB7-90F8538D541E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6" name="Freeform: Shape 766">
              <a:extLst>
                <a:ext uri="{FF2B5EF4-FFF2-40B4-BE49-F238E27FC236}">
                  <a16:creationId xmlns:a16="http://schemas.microsoft.com/office/drawing/2014/main" id="{9D209564-DC9D-43F9-B1E6-20C456D500B8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7" name="Freeform: Shape 767">
              <a:extLst>
                <a:ext uri="{FF2B5EF4-FFF2-40B4-BE49-F238E27FC236}">
                  <a16:creationId xmlns:a16="http://schemas.microsoft.com/office/drawing/2014/main" id="{755CE75D-D6F7-450B-87F6-79B07D32E5AB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8" name="Freeform: Shape 768">
              <a:extLst>
                <a:ext uri="{FF2B5EF4-FFF2-40B4-BE49-F238E27FC236}">
                  <a16:creationId xmlns:a16="http://schemas.microsoft.com/office/drawing/2014/main" id="{A13E9CA1-8A34-4D65-A09C-C7F165CD9D1C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9" name="Freeform: Shape 769">
              <a:extLst>
                <a:ext uri="{FF2B5EF4-FFF2-40B4-BE49-F238E27FC236}">
                  <a16:creationId xmlns:a16="http://schemas.microsoft.com/office/drawing/2014/main" id="{D8587025-1F56-4353-8D61-4DCCE8AC392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0" name="Freeform: Shape 770">
              <a:extLst>
                <a:ext uri="{FF2B5EF4-FFF2-40B4-BE49-F238E27FC236}">
                  <a16:creationId xmlns:a16="http://schemas.microsoft.com/office/drawing/2014/main" id="{485DD6B2-6023-4DE1-ACD2-6BE59A1C5F30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1" name="Freeform: Shape 771">
              <a:extLst>
                <a:ext uri="{FF2B5EF4-FFF2-40B4-BE49-F238E27FC236}">
                  <a16:creationId xmlns:a16="http://schemas.microsoft.com/office/drawing/2014/main" id="{82D1A006-90F2-48AA-8B02-C62B89C5041A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2" name="Freeform: Shape 772">
              <a:extLst>
                <a:ext uri="{FF2B5EF4-FFF2-40B4-BE49-F238E27FC236}">
                  <a16:creationId xmlns:a16="http://schemas.microsoft.com/office/drawing/2014/main" id="{3A8C39EB-167E-46D7-9C49-08F4903B6D56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3" name="Freeform: Shape 773">
              <a:extLst>
                <a:ext uri="{FF2B5EF4-FFF2-40B4-BE49-F238E27FC236}">
                  <a16:creationId xmlns:a16="http://schemas.microsoft.com/office/drawing/2014/main" id="{ED888741-EA71-4CE7-984F-A4829DDF44E7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4" name="Freeform: Shape 774">
              <a:extLst>
                <a:ext uri="{FF2B5EF4-FFF2-40B4-BE49-F238E27FC236}">
                  <a16:creationId xmlns:a16="http://schemas.microsoft.com/office/drawing/2014/main" id="{85A2BAB4-1110-4CC0-8E7E-94B5EF452CE8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5" name="Freeform: Shape 775">
              <a:extLst>
                <a:ext uri="{FF2B5EF4-FFF2-40B4-BE49-F238E27FC236}">
                  <a16:creationId xmlns:a16="http://schemas.microsoft.com/office/drawing/2014/main" id="{9939D3AD-F9A3-44E6-A0BB-D3A6D68DDC32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6" name="Freeform: Shape 776">
              <a:extLst>
                <a:ext uri="{FF2B5EF4-FFF2-40B4-BE49-F238E27FC236}">
                  <a16:creationId xmlns:a16="http://schemas.microsoft.com/office/drawing/2014/main" id="{9E6CF373-CB4A-49E3-A91B-E1333106FC46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7" name="Freeform: Shape 777">
              <a:extLst>
                <a:ext uri="{FF2B5EF4-FFF2-40B4-BE49-F238E27FC236}">
                  <a16:creationId xmlns:a16="http://schemas.microsoft.com/office/drawing/2014/main" id="{DFE25911-A9C1-4D86-89A6-39E3FAD72A16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8" name="Freeform: Shape 778">
              <a:extLst>
                <a:ext uri="{FF2B5EF4-FFF2-40B4-BE49-F238E27FC236}">
                  <a16:creationId xmlns:a16="http://schemas.microsoft.com/office/drawing/2014/main" id="{12CC2438-640A-44DC-88F1-C08673072782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9" name="Freeform: Shape 779">
              <a:extLst>
                <a:ext uri="{FF2B5EF4-FFF2-40B4-BE49-F238E27FC236}">
                  <a16:creationId xmlns:a16="http://schemas.microsoft.com/office/drawing/2014/main" id="{E4594EDF-317A-4616-8C05-555C975EC87B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0" name="Freeform: Shape 780">
              <a:extLst>
                <a:ext uri="{FF2B5EF4-FFF2-40B4-BE49-F238E27FC236}">
                  <a16:creationId xmlns:a16="http://schemas.microsoft.com/office/drawing/2014/main" id="{7F8BFC7F-039B-4DFD-A61F-D97D18FACD0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1" name="Freeform: Shape 781">
              <a:extLst>
                <a:ext uri="{FF2B5EF4-FFF2-40B4-BE49-F238E27FC236}">
                  <a16:creationId xmlns:a16="http://schemas.microsoft.com/office/drawing/2014/main" id="{EDFB3EC1-C0A9-4CCF-B26A-8AB3C817FC9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2" name="Freeform: Shape 782">
              <a:extLst>
                <a:ext uri="{FF2B5EF4-FFF2-40B4-BE49-F238E27FC236}">
                  <a16:creationId xmlns:a16="http://schemas.microsoft.com/office/drawing/2014/main" id="{CD7AF907-D059-41D1-ABBE-9F0B6ED789D2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3" name="Freeform: Shape 783">
              <a:extLst>
                <a:ext uri="{FF2B5EF4-FFF2-40B4-BE49-F238E27FC236}">
                  <a16:creationId xmlns:a16="http://schemas.microsoft.com/office/drawing/2014/main" id="{C13EF0F5-3154-4313-8E2E-40C7EB02C088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4" name="Freeform: Shape 784">
              <a:extLst>
                <a:ext uri="{FF2B5EF4-FFF2-40B4-BE49-F238E27FC236}">
                  <a16:creationId xmlns:a16="http://schemas.microsoft.com/office/drawing/2014/main" id="{88212D3D-7C7D-44AE-B216-051B96E265B8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5" name="Freeform: Shape 785">
              <a:extLst>
                <a:ext uri="{FF2B5EF4-FFF2-40B4-BE49-F238E27FC236}">
                  <a16:creationId xmlns:a16="http://schemas.microsoft.com/office/drawing/2014/main" id="{9D36302C-666E-4203-896A-FDF5040605B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6" name="Freeform: Shape 786">
              <a:extLst>
                <a:ext uri="{FF2B5EF4-FFF2-40B4-BE49-F238E27FC236}">
                  <a16:creationId xmlns:a16="http://schemas.microsoft.com/office/drawing/2014/main" id="{A27FAC5A-EC05-482F-8CA3-D7402E266154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7" name="Freeform: Shape 787">
              <a:extLst>
                <a:ext uri="{FF2B5EF4-FFF2-40B4-BE49-F238E27FC236}">
                  <a16:creationId xmlns:a16="http://schemas.microsoft.com/office/drawing/2014/main" id="{1472E387-456C-4372-BD9E-5A49FD80964E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8" name="Freeform: Shape 788">
              <a:extLst>
                <a:ext uri="{FF2B5EF4-FFF2-40B4-BE49-F238E27FC236}">
                  <a16:creationId xmlns:a16="http://schemas.microsoft.com/office/drawing/2014/main" id="{F7C98FE0-E5D7-4F2A-A6ED-5E94770B3979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9" name="Freeform: Shape 789">
              <a:extLst>
                <a:ext uri="{FF2B5EF4-FFF2-40B4-BE49-F238E27FC236}">
                  <a16:creationId xmlns:a16="http://schemas.microsoft.com/office/drawing/2014/main" id="{13389DEE-239E-4565-A0B6-FBEFCBBF077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0" name="Freeform: Shape 790">
              <a:extLst>
                <a:ext uri="{FF2B5EF4-FFF2-40B4-BE49-F238E27FC236}">
                  <a16:creationId xmlns:a16="http://schemas.microsoft.com/office/drawing/2014/main" id="{D62627FA-B0A0-496B-A307-049974AD4C0E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1" name="Freeform: Shape 791">
              <a:extLst>
                <a:ext uri="{FF2B5EF4-FFF2-40B4-BE49-F238E27FC236}">
                  <a16:creationId xmlns:a16="http://schemas.microsoft.com/office/drawing/2014/main" id="{DBD1E834-D16B-43D7-BD7B-E780F5860810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2" name="Freeform: Shape 792">
              <a:extLst>
                <a:ext uri="{FF2B5EF4-FFF2-40B4-BE49-F238E27FC236}">
                  <a16:creationId xmlns:a16="http://schemas.microsoft.com/office/drawing/2014/main" id="{5D1CC29C-266D-4705-9751-DF432597293A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3" name="Freeform: Shape 793">
              <a:extLst>
                <a:ext uri="{FF2B5EF4-FFF2-40B4-BE49-F238E27FC236}">
                  <a16:creationId xmlns:a16="http://schemas.microsoft.com/office/drawing/2014/main" id="{65D91725-605F-4F79-A75D-8A88A9DF0F6C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4" name="Freeform: Shape 794">
              <a:extLst>
                <a:ext uri="{FF2B5EF4-FFF2-40B4-BE49-F238E27FC236}">
                  <a16:creationId xmlns:a16="http://schemas.microsoft.com/office/drawing/2014/main" id="{40C93890-2392-4F9F-9943-B45C5323E04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5" name="Freeform: Shape 795">
              <a:extLst>
                <a:ext uri="{FF2B5EF4-FFF2-40B4-BE49-F238E27FC236}">
                  <a16:creationId xmlns:a16="http://schemas.microsoft.com/office/drawing/2014/main" id="{31CC2527-85F8-42C3-A3DA-667C0D953D26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6" name="Freeform: Shape 796">
              <a:extLst>
                <a:ext uri="{FF2B5EF4-FFF2-40B4-BE49-F238E27FC236}">
                  <a16:creationId xmlns:a16="http://schemas.microsoft.com/office/drawing/2014/main" id="{1F92ACA1-EDD0-430F-82F5-9FC034E40FEB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7" name="Freeform: Shape 797">
              <a:extLst>
                <a:ext uri="{FF2B5EF4-FFF2-40B4-BE49-F238E27FC236}">
                  <a16:creationId xmlns:a16="http://schemas.microsoft.com/office/drawing/2014/main" id="{22D63CC9-B840-476C-A01F-5AE903937437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8" name="Freeform: Shape 798">
              <a:extLst>
                <a:ext uri="{FF2B5EF4-FFF2-40B4-BE49-F238E27FC236}">
                  <a16:creationId xmlns:a16="http://schemas.microsoft.com/office/drawing/2014/main" id="{75B43569-25B3-4E11-A918-7BA5FCE75535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9" name="Freeform: Shape 799">
              <a:extLst>
                <a:ext uri="{FF2B5EF4-FFF2-40B4-BE49-F238E27FC236}">
                  <a16:creationId xmlns:a16="http://schemas.microsoft.com/office/drawing/2014/main" id="{94245F08-8806-451E-9978-D0640751C92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0" name="Freeform: Shape 800">
              <a:extLst>
                <a:ext uri="{FF2B5EF4-FFF2-40B4-BE49-F238E27FC236}">
                  <a16:creationId xmlns:a16="http://schemas.microsoft.com/office/drawing/2014/main" id="{55877F19-9705-40C7-A1B6-BBB617C05A5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1" name="Freeform: Shape 801">
              <a:extLst>
                <a:ext uri="{FF2B5EF4-FFF2-40B4-BE49-F238E27FC236}">
                  <a16:creationId xmlns:a16="http://schemas.microsoft.com/office/drawing/2014/main" id="{6C5E7308-E9AC-4060-BACD-118D5184E251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2" name="Freeform: Shape 802">
              <a:extLst>
                <a:ext uri="{FF2B5EF4-FFF2-40B4-BE49-F238E27FC236}">
                  <a16:creationId xmlns:a16="http://schemas.microsoft.com/office/drawing/2014/main" id="{EDD3E9B5-5367-40D1-A1A8-67088A9C36C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3" name="Freeform: Shape 803">
              <a:extLst>
                <a:ext uri="{FF2B5EF4-FFF2-40B4-BE49-F238E27FC236}">
                  <a16:creationId xmlns:a16="http://schemas.microsoft.com/office/drawing/2014/main" id="{C9A3B6F4-32DA-403A-8D51-63393E50E688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4" name="Freeform: Shape 804">
              <a:extLst>
                <a:ext uri="{FF2B5EF4-FFF2-40B4-BE49-F238E27FC236}">
                  <a16:creationId xmlns:a16="http://schemas.microsoft.com/office/drawing/2014/main" id="{0514BA11-E2C3-441B-A8C3-A46E5459A4B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5" name="Freeform: Shape 805">
              <a:extLst>
                <a:ext uri="{FF2B5EF4-FFF2-40B4-BE49-F238E27FC236}">
                  <a16:creationId xmlns:a16="http://schemas.microsoft.com/office/drawing/2014/main" id="{20FF40F6-0117-4AE1-9065-42BCF1B37A34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6" name="Freeform: Shape 806">
              <a:extLst>
                <a:ext uri="{FF2B5EF4-FFF2-40B4-BE49-F238E27FC236}">
                  <a16:creationId xmlns:a16="http://schemas.microsoft.com/office/drawing/2014/main" id="{3AA5163F-CE7D-41F4-BC74-B96BCBBB47A8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7" name="Freeform: Shape 807">
              <a:extLst>
                <a:ext uri="{FF2B5EF4-FFF2-40B4-BE49-F238E27FC236}">
                  <a16:creationId xmlns:a16="http://schemas.microsoft.com/office/drawing/2014/main" id="{C73233B8-5A95-4BB7-BE9A-97BB7F610837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8" name="Freeform: Shape 808">
              <a:extLst>
                <a:ext uri="{FF2B5EF4-FFF2-40B4-BE49-F238E27FC236}">
                  <a16:creationId xmlns:a16="http://schemas.microsoft.com/office/drawing/2014/main" id="{9EBA134C-111C-46F1-BAA9-653458F915C2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9" name="Freeform: Shape 809">
              <a:extLst>
                <a:ext uri="{FF2B5EF4-FFF2-40B4-BE49-F238E27FC236}">
                  <a16:creationId xmlns:a16="http://schemas.microsoft.com/office/drawing/2014/main" id="{A7F56C94-CE59-4460-BACE-621DF2071514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0" name="Freeform: Shape 810">
              <a:extLst>
                <a:ext uri="{FF2B5EF4-FFF2-40B4-BE49-F238E27FC236}">
                  <a16:creationId xmlns:a16="http://schemas.microsoft.com/office/drawing/2014/main" id="{4DE5E742-F7B9-4B0E-B1F1-E62B8BE0698B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1" name="Freeform: Shape 811">
              <a:extLst>
                <a:ext uri="{FF2B5EF4-FFF2-40B4-BE49-F238E27FC236}">
                  <a16:creationId xmlns:a16="http://schemas.microsoft.com/office/drawing/2014/main" id="{35D537F4-DC1B-4CFF-AB4A-6486392AE35C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2" name="Freeform: Shape 812">
              <a:extLst>
                <a:ext uri="{FF2B5EF4-FFF2-40B4-BE49-F238E27FC236}">
                  <a16:creationId xmlns:a16="http://schemas.microsoft.com/office/drawing/2014/main" id="{5411A26B-3AD3-4963-9F15-F0E7CFFB1CC5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3" name="Freeform: Shape 813">
              <a:extLst>
                <a:ext uri="{FF2B5EF4-FFF2-40B4-BE49-F238E27FC236}">
                  <a16:creationId xmlns:a16="http://schemas.microsoft.com/office/drawing/2014/main" id="{48791431-1761-45DC-9214-8DEFA99727E2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4" name="Freeform: Shape 814">
              <a:extLst>
                <a:ext uri="{FF2B5EF4-FFF2-40B4-BE49-F238E27FC236}">
                  <a16:creationId xmlns:a16="http://schemas.microsoft.com/office/drawing/2014/main" id="{D2732EC3-A2A6-4CFF-A670-4D8D68004401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5" name="Freeform: Shape 815">
              <a:extLst>
                <a:ext uri="{FF2B5EF4-FFF2-40B4-BE49-F238E27FC236}">
                  <a16:creationId xmlns:a16="http://schemas.microsoft.com/office/drawing/2014/main" id="{AAAAE361-E216-4F90-B5FE-BB3E90DFDE4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6" name="Freeform: Shape 816">
              <a:extLst>
                <a:ext uri="{FF2B5EF4-FFF2-40B4-BE49-F238E27FC236}">
                  <a16:creationId xmlns:a16="http://schemas.microsoft.com/office/drawing/2014/main" id="{538FF7AF-AE79-4392-A0FD-CBC506C03CEF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7" name="Freeform: Shape 817">
              <a:extLst>
                <a:ext uri="{FF2B5EF4-FFF2-40B4-BE49-F238E27FC236}">
                  <a16:creationId xmlns:a16="http://schemas.microsoft.com/office/drawing/2014/main" id="{AF27DB81-D98D-4713-91BF-3D1DE5FA75DD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8" name="Freeform: Shape 818">
              <a:extLst>
                <a:ext uri="{FF2B5EF4-FFF2-40B4-BE49-F238E27FC236}">
                  <a16:creationId xmlns:a16="http://schemas.microsoft.com/office/drawing/2014/main" id="{FD9ABFFD-9331-4CAD-A466-0920ED7D301D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9" name="Freeform: Shape 819">
              <a:extLst>
                <a:ext uri="{FF2B5EF4-FFF2-40B4-BE49-F238E27FC236}">
                  <a16:creationId xmlns:a16="http://schemas.microsoft.com/office/drawing/2014/main" id="{2D15FAE1-6517-445B-8BD4-AC3C32752B75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0" name="Freeform: Shape 820">
              <a:extLst>
                <a:ext uri="{FF2B5EF4-FFF2-40B4-BE49-F238E27FC236}">
                  <a16:creationId xmlns:a16="http://schemas.microsoft.com/office/drawing/2014/main" id="{17739184-A8F4-42F4-B44A-683ABAC59860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1" name="Freeform: Shape 821">
              <a:extLst>
                <a:ext uri="{FF2B5EF4-FFF2-40B4-BE49-F238E27FC236}">
                  <a16:creationId xmlns:a16="http://schemas.microsoft.com/office/drawing/2014/main" id="{8AA1239C-A00E-4557-AED9-FEAEB4A1FCB4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2" name="Freeform: Shape 822">
              <a:extLst>
                <a:ext uri="{FF2B5EF4-FFF2-40B4-BE49-F238E27FC236}">
                  <a16:creationId xmlns:a16="http://schemas.microsoft.com/office/drawing/2014/main" id="{7DB43745-CCDA-43C9-88DB-221949E96A35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3" name="Freeform: Shape 823">
              <a:extLst>
                <a:ext uri="{FF2B5EF4-FFF2-40B4-BE49-F238E27FC236}">
                  <a16:creationId xmlns:a16="http://schemas.microsoft.com/office/drawing/2014/main" id="{93FBE89C-F138-45FB-A4A9-98263ABC4CA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4" name="Freeform: Shape 824">
              <a:extLst>
                <a:ext uri="{FF2B5EF4-FFF2-40B4-BE49-F238E27FC236}">
                  <a16:creationId xmlns:a16="http://schemas.microsoft.com/office/drawing/2014/main" id="{4672325D-4717-4773-A265-97333F8C1556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5" name="Freeform: Shape 825">
              <a:extLst>
                <a:ext uri="{FF2B5EF4-FFF2-40B4-BE49-F238E27FC236}">
                  <a16:creationId xmlns:a16="http://schemas.microsoft.com/office/drawing/2014/main" id="{3C5B1F13-1BBC-4855-A576-96C3A40AC7BD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6" name="Freeform: Shape 826">
              <a:extLst>
                <a:ext uri="{FF2B5EF4-FFF2-40B4-BE49-F238E27FC236}">
                  <a16:creationId xmlns:a16="http://schemas.microsoft.com/office/drawing/2014/main" id="{A35C43C7-8E7B-46E6-979F-D437FF6DBC6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7" name="Freeform: Shape 827">
              <a:extLst>
                <a:ext uri="{FF2B5EF4-FFF2-40B4-BE49-F238E27FC236}">
                  <a16:creationId xmlns:a16="http://schemas.microsoft.com/office/drawing/2014/main" id="{0A662549-331D-45F8-AFC1-FAB37ED72BF9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8" name="Freeform: Shape 828">
              <a:extLst>
                <a:ext uri="{FF2B5EF4-FFF2-40B4-BE49-F238E27FC236}">
                  <a16:creationId xmlns:a16="http://schemas.microsoft.com/office/drawing/2014/main" id="{BD19F9C3-503F-45B2-9664-7B16AA31F13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9" name="Freeform: Shape 829">
              <a:extLst>
                <a:ext uri="{FF2B5EF4-FFF2-40B4-BE49-F238E27FC236}">
                  <a16:creationId xmlns:a16="http://schemas.microsoft.com/office/drawing/2014/main" id="{2D277FE7-F558-4863-9707-649E3BBC80E2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0" name="Freeform: Shape 830">
              <a:extLst>
                <a:ext uri="{FF2B5EF4-FFF2-40B4-BE49-F238E27FC236}">
                  <a16:creationId xmlns:a16="http://schemas.microsoft.com/office/drawing/2014/main" id="{75797B13-F04D-466B-A2B6-87D8EAE880AA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1" name="Freeform: Shape 831">
              <a:extLst>
                <a:ext uri="{FF2B5EF4-FFF2-40B4-BE49-F238E27FC236}">
                  <a16:creationId xmlns:a16="http://schemas.microsoft.com/office/drawing/2014/main" id="{F7D431E3-BBD3-4C61-9923-FEBC1079322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2" name="Freeform: Shape 832">
              <a:extLst>
                <a:ext uri="{FF2B5EF4-FFF2-40B4-BE49-F238E27FC236}">
                  <a16:creationId xmlns:a16="http://schemas.microsoft.com/office/drawing/2014/main" id="{D2DD7D6A-6B9C-424F-A9D8-2C098EB5A7AA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3" name="Freeform: Shape 833">
              <a:extLst>
                <a:ext uri="{FF2B5EF4-FFF2-40B4-BE49-F238E27FC236}">
                  <a16:creationId xmlns:a16="http://schemas.microsoft.com/office/drawing/2014/main" id="{C827CA31-DEEC-4E3C-8C7E-9E09D947FF05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4" name="Freeform: Shape 834">
              <a:extLst>
                <a:ext uri="{FF2B5EF4-FFF2-40B4-BE49-F238E27FC236}">
                  <a16:creationId xmlns:a16="http://schemas.microsoft.com/office/drawing/2014/main" id="{0B1DFA2C-4BFE-4027-ADF8-68811DB5E410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5" name="Freeform: Shape 835">
              <a:extLst>
                <a:ext uri="{FF2B5EF4-FFF2-40B4-BE49-F238E27FC236}">
                  <a16:creationId xmlns:a16="http://schemas.microsoft.com/office/drawing/2014/main" id="{ECB0FF13-597B-4A30-A321-A9CC20BBB215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6" name="Freeform: Shape 836">
              <a:extLst>
                <a:ext uri="{FF2B5EF4-FFF2-40B4-BE49-F238E27FC236}">
                  <a16:creationId xmlns:a16="http://schemas.microsoft.com/office/drawing/2014/main" id="{DD5BE1B4-0578-4654-B37F-47DC9E71451C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7" name="Freeform: Shape 837">
              <a:extLst>
                <a:ext uri="{FF2B5EF4-FFF2-40B4-BE49-F238E27FC236}">
                  <a16:creationId xmlns:a16="http://schemas.microsoft.com/office/drawing/2014/main" id="{9CFF6E23-AF8A-430D-8349-717CA25E311C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8" name="Freeform: Shape 838">
              <a:extLst>
                <a:ext uri="{FF2B5EF4-FFF2-40B4-BE49-F238E27FC236}">
                  <a16:creationId xmlns:a16="http://schemas.microsoft.com/office/drawing/2014/main" id="{A4ED39D5-5A86-4BE1-9B91-A2F18C181392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9" name="Freeform: Shape 839">
              <a:extLst>
                <a:ext uri="{FF2B5EF4-FFF2-40B4-BE49-F238E27FC236}">
                  <a16:creationId xmlns:a16="http://schemas.microsoft.com/office/drawing/2014/main" id="{A1A0F9D3-03CD-46F1-BC32-9CFBFC6EC4B9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0" name="Freeform: Shape 840">
              <a:extLst>
                <a:ext uri="{FF2B5EF4-FFF2-40B4-BE49-F238E27FC236}">
                  <a16:creationId xmlns:a16="http://schemas.microsoft.com/office/drawing/2014/main" id="{E8F845FE-5EE4-49D1-81A4-D51CEE194E57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1" name="Freeform: Shape 841">
              <a:extLst>
                <a:ext uri="{FF2B5EF4-FFF2-40B4-BE49-F238E27FC236}">
                  <a16:creationId xmlns:a16="http://schemas.microsoft.com/office/drawing/2014/main" id="{9D6F92C6-1A98-4909-AFFE-9ADD67788AC0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2" name="Freeform: Shape 842">
              <a:extLst>
                <a:ext uri="{FF2B5EF4-FFF2-40B4-BE49-F238E27FC236}">
                  <a16:creationId xmlns:a16="http://schemas.microsoft.com/office/drawing/2014/main" id="{54D89895-0A3A-4CFE-A83B-88A777A533E3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3" name="Freeform: Shape 843">
              <a:extLst>
                <a:ext uri="{FF2B5EF4-FFF2-40B4-BE49-F238E27FC236}">
                  <a16:creationId xmlns:a16="http://schemas.microsoft.com/office/drawing/2014/main" id="{C2926AE5-7A57-4F33-A0DF-BD4A08C777B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4" name="Freeform: Shape 844">
              <a:extLst>
                <a:ext uri="{FF2B5EF4-FFF2-40B4-BE49-F238E27FC236}">
                  <a16:creationId xmlns:a16="http://schemas.microsoft.com/office/drawing/2014/main" id="{F2A08A5C-1108-48DE-8D18-608248399308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5" name="Freeform: Shape 845">
              <a:extLst>
                <a:ext uri="{FF2B5EF4-FFF2-40B4-BE49-F238E27FC236}">
                  <a16:creationId xmlns:a16="http://schemas.microsoft.com/office/drawing/2014/main" id="{37E8AE48-DA6C-4C0D-A6D5-99C5399A0F4E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6" name="Freeform: Shape 846">
              <a:extLst>
                <a:ext uri="{FF2B5EF4-FFF2-40B4-BE49-F238E27FC236}">
                  <a16:creationId xmlns:a16="http://schemas.microsoft.com/office/drawing/2014/main" id="{43FE3DED-B3C0-45A3-B868-0AF9532A1B05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7" name="Freeform: Shape 847">
              <a:extLst>
                <a:ext uri="{FF2B5EF4-FFF2-40B4-BE49-F238E27FC236}">
                  <a16:creationId xmlns:a16="http://schemas.microsoft.com/office/drawing/2014/main" id="{75C310E5-ED5B-45DF-BDF6-5E409C2ADB83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8" name="Freeform: Shape 848">
              <a:extLst>
                <a:ext uri="{FF2B5EF4-FFF2-40B4-BE49-F238E27FC236}">
                  <a16:creationId xmlns:a16="http://schemas.microsoft.com/office/drawing/2014/main" id="{32AE3C31-D4F8-44A6-8E57-AFEE8B7CC450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9" name="Freeform: Shape 849">
              <a:extLst>
                <a:ext uri="{FF2B5EF4-FFF2-40B4-BE49-F238E27FC236}">
                  <a16:creationId xmlns:a16="http://schemas.microsoft.com/office/drawing/2014/main" id="{B17E22EF-0226-4132-821B-E08EF749A03F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0" name="Freeform: Shape 850">
              <a:extLst>
                <a:ext uri="{FF2B5EF4-FFF2-40B4-BE49-F238E27FC236}">
                  <a16:creationId xmlns:a16="http://schemas.microsoft.com/office/drawing/2014/main" id="{D8781826-7D0A-4C92-8918-F52CC8B7CD9B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1" name="Freeform: Shape 851">
              <a:extLst>
                <a:ext uri="{FF2B5EF4-FFF2-40B4-BE49-F238E27FC236}">
                  <a16:creationId xmlns:a16="http://schemas.microsoft.com/office/drawing/2014/main" id="{AFC106EF-6950-4E0E-8F7E-D163ACDB7C14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2" name="Freeform: Shape 852">
              <a:extLst>
                <a:ext uri="{FF2B5EF4-FFF2-40B4-BE49-F238E27FC236}">
                  <a16:creationId xmlns:a16="http://schemas.microsoft.com/office/drawing/2014/main" id="{53ECEAF1-6115-4CEF-B90B-99ECB9718C16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3" name="Freeform: Shape 853">
              <a:extLst>
                <a:ext uri="{FF2B5EF4-FFF2-40B4-BE49-F238E27FC236}">
                  <a16:creationId xmlns:a16="http://schemas.microsoft.com/office/drawing/2014/main" id="{EF75EDEA-DF75-4058-B30A-5E3F8E8C3C24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4" name="Freeform: Shape 854">
              <a:extLst>
                <a:ext uri="{FF2B5EF4-FFF2-40B4-BE49-F238E27FC236}">
                  <a16:creationId xmlns:a16="http://schemas.microsoft.com/office/drawing/2014/main" id="{495AB8BA-C0FD-4463-A50F-17C6A917C232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5" name="Freeform: Shape 855">
              <a:extLst>
                <a:ext uri="{FF2B5EF4-FFF2-40B4-BE49-F238E27FC236}">
                  <a16:creationId xmlns:a16="http://schemas.microsoft.com/office/drawing/2014/main" id="{6C4A77CE-240E-412A-95D5-253BEEE313A6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6" name="Freeform: Shape 856">
              <a:extLst>
                <a:ext uri="{FF2B5EF4-FFF2-40B4-BE49-F238E27FC236}">
                  <a16:creationId xmlns:a16="http://schemas.microsoft.com/office/drawing/2014/main" id="{1CEA9548-3DFB-43B4-A42E-0BA4C14CD920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7" name="Freeform: Shape 857">
              <a:extLst>
                <a:ext uri="{FF2B5EF4-FFF2-40B4-BE49-F238E27FC236}">
                  <a16:creationId xmlns:a16="http://schemas.microsoft.com/office/drawing/2014/main" id="{10CE2251-9087-47DE-89A6-FCE436F85E3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8" name="Freeform: Shape 858">
              <a:extLst>
                <a:ext uri="{FF2B5EF4-FFF2-40B4-BE49-F238E27FC236}">
                  <a16:creationId xmlns:a16="http://schemas.microsoft.com/office/drawing/2014/main" id="{461F95BE-0FE0-4174-9218-7BF4FBE0D5C0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9" name="Freeform: Shape 859">
              <a:extLst>
                <a:ext uri="{FF2B5EF4-FFF2-40B4-BE49-F238E27FC236}">
                  <a16:creationId xmlns:a16="http://schemas.microsoft.com/office/drawing/2014/main" id="{4D8BA065-FBD0-4646-88B3-CDFCBB615250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0" name="Freeform: Shape 860">
              <a:extLst>
                <a:ext uri="{FF2B5EF4-FFF2-40B4-BE49-F238E27FC236}">
                  <a16:creationId xmlns:a16="http://schemas.microsoft.com/office/drawing/2014/main" id="{0C6B5912-7100-4620-A391-B01C3F42792A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1" name="Freeform: Shape 861">
              <a:extLst>
                <a:ext uri="{FF2B5EF4-FFF2-40B4-BE49-F238E27FC236}">
                  <a16:creationId xmlns:a16="http://schemas.microsoft.com/office/drawing/2014/main" id="{0D2EEEB3-8686-464B-B9DE-BA5F358C9F5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2" name="Freeform: Shape 862">
              <a:extLst>
                <a:ext uri="{FF2B5EF4-FFF2-40B4-BE49-F238E27FC236}">
                  <a16:creationId xmlns:a16="http://schemas.microsoft.com/office/drawing/2014/main" id="{2F6F6107-CB6E-4ECB-936B-00AEB91225FF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3" name="Freeform: Shape 863">
              <a:extLst>
                <a:ext uri="{FF2B5EF4-FFF2-40B4-BE49-F238E27FC236}">
                  <a16:creationId xmlns:a16="http://schemas.microsoft.com/office/drawing/2014/main" id="{0C731D58-B507-4ED5-B7E0-E896390890CF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4" name="Freeform: Shape 864">
              <a:extLst>
                <a:ext uri="{FF2B5EF4-FFF2-40B4-BE49-F238E27FC236}">
                  <a16:creationId xmlns:a16="http://schemas.microsoft.com/office/drawing/2014/main" id="{AFFC013E-00C0-4E18-8D67-91303FCDE2B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5" name="Freeform: Shape 865">
              <a:extLst>
                <a:ext uri="{FF2B5EF4-FFF2-40B4-BE49-F238E27FC236}">
                  <a16:creationId xmlns:a16="http://schemas.microsoft.com/office/drawing/2014/main" id="{4D7240FD-BF3D-4B59-9E91-F7AF27AC2B2A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6" name="Freeform: Shape 866">
              <a:extLst>
                <a:ext uri="{FF2B5EF4-FFF2-40B4-BE49-F238E27FC236}">
                  <a16:creationId xmlns:a16="http://schemas.microsoft.com/office/drawing/2014/main" id="{8114C800-A376-4F16-859B-204CAD80B3F1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7" name="Freeform: Shape 867">
              <a:extLst>
                <a:ext uri="{FF2B5EF4-FFF2-40B4-BE49-F238E27FC236}">
                  <a16:creationId xmlns:a16="http://schemas.microsoft.com/office/drawing/2014/main" id="{78FD0222-C224-4C3E-987A-4E330A54C1CA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8" name="Freeform: Shape 868">
              <a:extLst>
                <a:ext uri="{FF2B5EF4-FFF2-40B4-BE49-F238E27FC236}">
                  <a16:creationId xmlns:a16="http://schemas.microsoft.com/office/drawing/2014/main" id="{2FD870D1-CFE3-4BC8-9081-724563A27161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9" name="Freeform: Shape 869">
              <a:extLst>
                <a:ext uri="{FF2B5EF4-FFF2-40B4-BE49-F238E27FC236}">
                  <a16:creationId xmlns:a16="http://schemas.microsoft.com/office/drawing/2014/main" id="{EFE0FAF2-561C-4C21-93BA-12A626781C36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0" name="Freeform: Shape 870">
              <a:extLst>
                <a:ext uri="{FF2B5EF4-FFF2-40B4-BE49-F238E27FC236}">
                  <a16:creationId xmlns:a16="http://schemas.microsoft.com/office/drawing/2014/main" id="{C3C94939-378D-495A-9F07-0CC57BE4749D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1" name="Freeform: Shape 871">
              <a:extLst>
                <a:ext uri="{FF2B5EF4-FFF2-40B4-BE49-F238E27FC236}">
                  <a16:creationId xmlns:a16="http://schemas.microsoft.com/office/drawing/2014/main" id="{F5C87245-5FF7-40CC-ACF5-10BEF2733365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2" name="Freeform: Shape 872">
              <a:extLst>
                <a:ext uri="{FF2B5EF4-FFF2-40B4-BE49-F238E27FC236}">
                  <a16:creationId xmlns:a16="http://schemas.microsoft.com/office/drawing/2014/main" id="{FC60BF95-2517-4039-ACE1-A2C16561A1C4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3" name="Freeform: Shape 873">
              <a:extLst>
                <a:ext uri="{FF2B5EF4-FFF2-40B4-BE49-F238E27FC236}">
                  <a16:creationId xmlns:a16="http://schemas.microsoft.com/office/drawing/2014/main" id="{2D63F5BE-A362-44F0-A11A-CC815493F80B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4" name="Freeform: Shape 874">
              <a:extLst>
                <a:ext uri="{FF2B5EF4-FFF2-40B4-BE49-F238E27FC236}">
                  <a16:creationId xmlns:a16="http://schemas.microsoft.com/office/drawing/2014/main" id="{97458DA6-8F9D-49EA-8484-574C57B2A4A6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5" name="Freeform: Shape 875">
              <a:extLst>
                <a:ext uri="{FF2B5EF4-FFF2-40B4-BE49-F238E27FC236}">
                  <a16:creationId xmlns:a16="http://schemas.microsoft.com/office/drawing/2014/main" id="{E6E3F229-D827-42E1-B8EB-8F9B5BAFA3D0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6" name="Freeform: Shape 876">
              <a:extLst>
                <a:ext uri="{FF2B5EF4-FFF2-40B4-BE49-F238E27FC236}">
                  <a16:creationId xmlns:a16="http://schemas.microsoft.com/office/drawing/2014/main" id="{66CC554A-658D-4493-9C86-DD23117AA56F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7" name="Freeform: Shape 877">
              <a:extLst>
                <a:ext uri="{FF2B5EF4-FFF2-40B4-BE49-F238E27FC236}">
                  <a16:creationId xmlns:a16="http://schemas.microsoft.com/office/drawing/2014/main" id="{B803B728-187C-4C39-9E60-848AB07AE506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8" name="Freeform: Shape 878">
              <a:extLst>
                <a:ext uri="{FF2B5EF4-FFF2-40B4-BE49-F238E27FC236}">
                  <a16:creationId xmlns:a16="http://schemas.microsoft.com/office/drawing/2014/main" id="{F3D7A3B9-8D2A-4687-BDBA-6F806F1B5614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9" name="Freeform: Shape 879">
              <a:extLst>
                <a:ext uri="{FF2B5EF4-FFF2-40B4-BE49-F238E27FC236}">
                  <a16:creationId xmlns:a16="http://schemas.microsoft.com/office/drawing/2014/main" id="{D9ACD887-8F1F-4AD5-9EA0-E99B24D3FCCB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0" name="Freeform: Shape 880">
              <a:extLst>
                <a:ext uri="{FF2B5EF4-FFF2-40B4-BE49-F238E27FC236}">
                  <a16:creationId xmlns:a16="http://schemas.microsoft.com/office/drawing/2014/main" id="{9788E9A0-D64F-4B55-B1F8-FEB8D5182731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1" name="Freeform: Shape 881">
              <a:extLst>
                <a:ext uri="{FF2B5EF4-FFF2-40B4-BE49-F238E27FC236}">
                  <a16:creationId xmlns:a16="http://schemas.microsoft.com/office/drawing/2014/main" id="{8EE130F1-5123-4D79-8184-25F12CB594A1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2" name="Freeform: Shape 882">
              <a:extLst>
                <a:ext uri="{FF2B5EF4-FFF2-40B4-BE49-F238E27FC236}">
                  <a16:creationId xmlns:a16="http://schemas.microsoft.com/office/drawing/2014/main" id="{0527EC1E-0167-4DE3-9939-33032BC49657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3" name="Freeform: Shape 883">
              <a:extLst>
                <a:ext uri="{FF2B5EF4-FFF2-40B4-BE49-F238E27FC236}">
                  <a16:creationId xmlns:a16="http://schemas.microsoft.com/office/drawing/2014/main" id="{4A335C42-8C19-4408-A875-284A2317663F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4" name="Freeform: Shape 884">
              <a:extLst>
                <a:ext uri="{FF2B5EF4-FFF2-40B4-BE49-F238E27FC236}">
                  <a16:creationId xmlns:a16="http://schemas.microsoft.com/office/drawing/2014/main" id="{B49F6C50-1335-42ED-8466-8D3B76EC0BC4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5" name="Freeform: Shape 885">
              <a:extLst>
                <a:ext uri="{FF2B5EF4-FFF2-40B4-BE49-F238E27FC236}">
                  <a16:creationId xmlns:a16="http://schemas.microsoft.com/office/drawing/2014/main" id="{5074876A-D60C-449C-9134-E75A480ECE45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6" name="Freeform: Shape 886">
              <a:extLst>
                <a:ext uri="{FF2B5EF4-FFF2-40B4-BE49-F238E27FC236}">
                  <a16:creationId xmlns:a16="http://schemas.microsoft.com/office/drawing/2014/main" id="{5E81D539-619F-41AE-8339-58CCA3A80106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7" name="Freeform: Shape 887">
              <a:extLst>
                <a:ext uri="{FF2B5EF4-FFF2-40B4-BE49-F238E27FC236}">
                  <a16:creationId xmlns:a16="http://schemas.microsoft.com/office/drawing/2014/main" id="{1CE24D3B-FBD4-41E1-B5C9-F2CB25A5B6B9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8" name="Freeform: Shape 888">
              <a:extLst>
                <a:ext uri="{FF2B5EF4-FFF2-40B4-BE49-F238E27FC236}">
                  <a16:creationId xmlns:a16="http://schemas.microsoft.com/office/drawing/2014/main" id="{BBE86FB9-AD2E-4BFB-BBFA-9106148D995B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9" name="Freeform: Shape 889">
              <a:extLst>
                <a:ext uri="{FF2B5EF4-FFF2-40B4-BE49-F238E27FC236}">
                  <a16:creationId xmlns:a16="http://schemas.microsoft.com/office/drawing/2014/main" id="{010B04DE-D369-4AA9-AA5B-B70AD08C5159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0" name="Freeform: Shape 890">
              <a:extLst>
                <a:ext uri="{FF2B5EF4-FFF2-40B4-BE49-F238E27FC236}">
                  <a16:creationId xmlns:a16="http://schemas.microsoft.com/office/drawing/2014/main" id="{01E980FE-200B-4849-8AE3-2B4906173A56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1" name="Freeform: Shape 891">
              <a:extLst>
                <a:ext uri="{FF2B5EF4-FFF2-40B4-BE49-F238E27FC236}">
                  <a16:creationId xmlns:a16="http://schemas.microsoft.com/office/drawing/2014/main" id="{FEE10CCD-9EBD-4802-A0E1-AECA60779AAB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2" name="Freeform: Shape 892">
              <a:extLst>
                <a:ext uri="{FF2B5EF4-FFF2-40B4-BE49-F238E27FC236}">
                  <a16:creationId xmlns:a16="http://schemas.microsoft.com/office/drawing/2014/main" id="{EBDC9C39-A0F1-4BBA-AB68-D7743C60BA38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3" name="Freeform: Shape 893">
              <a:extLst>
                <a:ext uri="{FF2B5EF4-FFF2-40B4-BE49-F238E27FC236}">
                  <a16:creationId xmlns:a16="http://schemas.microsoft.com/office/drawing/2014/main" id="{8F979A77-E47F-4236-B06C-2224A7CE54C9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4" name="Freeform: Shape 894">
              <a:extLst>
                <a:ext uri="{FF2B5EF4-FFF2-40B4-BE49-F238E27FC236}">
                  <a16:creationId xmlns:a16="http://schemas.microsoft.com/office/drawing/2014/main" id="{663C82FC-D550-4A63-AAD7-109DCED63B8F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5" name="Freeform: Shape 895">
              <a:extLst>
                <a:ext uri="{FF2B5EF4-FFF2-40B4-BE49-F238E27FC236}">
                  <a16:creationId xmlns:a16="http://schemas.microsoft.com/office/drawing/2014/main" id="{BAC87A57-069A-4EE6-A2EA-74A44FE7FDD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6" name="Freeform: Shape 896">
              <a:extLst>
                <a:ext uri="{FF2B5EF4-FFF2-40B4-BE49-F238E27FC236}">
                  <a16:creationId xmlns:a16="http://schemas.microsoft.com/office/drawing/2014/main" id="{03AC94E6-502A-4BE8-9CE1-36C2162B0B52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7" name="Freeform: Shape 897">
              <a:extLst>
                <a:ext uri="{FF2B5EF4-FFF2-40B4-BE49-F238E27FC236}">
                  <a16:creationId xmlns:a16="http://schemas.microsoft.com/office/drawing/2014/main" id="{CC8B4E5C-E590-4C28-BC21-1AC40CB1755A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8" name="Freeform: Shape 898">
              <a:extLst>
                <a:ext uri="{FF2B5EF4-FFF2-40B4-BE49-F238E27FC236}">
                  <a16:creationId xmlns:a16="http://schemas.microsoft.com/office/drawing/2014/main" id="{CEBE1AF3-F172-4297-AEE1-2BCCE1E48032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9" name="Freeform: Shape 899">
              <a:extLst>
                <a:ext uri="{FF2B5EF4-FFF2-40B4-BE49-F238E27FC236}">
                  <a16:creationId xmlns:a16="http://schemas.microsoft.com/office/drawing/2014/main" id="{02C717DF-FE0F-4ED1-931D-92AA1B14B77B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0" name="Freeform: Shape 900">
              <a:extLst>
                <a:ext uri="{FF2B5EF4-FFF2-40B4-BE49-F238E27FC236}">
                  <a16:creationId xmlns:a16="http://schemas.microsoft.com/office/drawing/2014/main" id="{972C067C-43A1-459A-BF80-33FF2098C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1" name="Freeform: Shape 901">
              <a:extLst>
                <a:ext uri="{FF2B5EF4-FFF2-40B4-BE49-F238E27FC236}">
                  <a16:creationId xmlns:a16="http://schemas.microsoft.com/office/drawing/2014/main" id="{C94C3FD2-2A63-48DE-B764-42309845CE44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2" name="Freeform: Shape 902">
              <a:extLst>
                <a:ext uri="{FF2B5EF4-FFF2-40B4-BE49-F238E27FC236}">
                  <a16:creationId xmlns:a16="http://schemas.microsoft.com/office/drawing/2014/main" id="{FB118C10-B225-4513-9DEE-7F440BB727B1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3" name="Freeform: Shape 903">
              <a:extLst>
                <a:ext uri="{FF2B5EF4-FFF2-40B4-BE49-F238E27FC236}">
                  <a16:creationId xmlns:a16="http://schemas.microsoft.com/office/drawing/2014/main" id="{83A03A2E-4FB1-465E-AC17-6BFCF7F7F0AD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4" name="Freeform: Shape 904">
              <a:extLst>
                <a:ext uri="{FF2B5EF4-FFF2-40B4-BE49-F238E27FC236}">
                  <a16:creationId xmlns:a16="http://schemas.microsoft.com/office/drawing/2014/main" id="{A26882A3-F5F1-4300-9025-107ADF29A9C1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5" name="Freeform: Shape 905">
              <a:extLst>
                <a:ext uri="{FF2B5EF4-FFF2-40B4-BE49-F238E27FC236}">
                  <a16:creationId xmlns:a16="http://schemas.microsoft.com/office/drawing/2014/main" id="{346B3E73-36E1-44C1-AAE3-32DC6EF3A1EE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6" name="Freeform: Shape 906">
              <a:extLst>
                <a:ext uri="{FF2B5EF4-FFF2-40B4-BE49-F238E27FC236}">
                  <a16:creationId xmlns:a16="http://schemas.microsoft.com/office/drawing/2014/main" id="{80507244-3E0B-4BB4-921D-79B220D5F353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7" name="Freeform: Shape 907">
              <a:extLst>
                <a:ext uri="{FF2B5EF4-FFF2-40B4-BE49-F238E27FC236}">
                  <a16:creationId xmlns:a16="http://schemas.microsoft.com/office/drawing/2014/main" id="{CB8B0662-E657-4CEA-AC3C-E68B2494E345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8" name="Freeform: Shape 908">
              <a:extLst>
                <a:ext uri="{FF2B5EF4-FFF2-40B4-BE49-F238E27FC236}">
                  <a16:creationId xmlns:a16="http://schemas.microsoft.com/office/drawing/2014/main" id="{297D629D-78C5-41CE-8210-CEE5557721E6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9" name="Freeform: Shape 909">
              <a:extLst>
                <a:ext uri="{FF2B5EF4-FFF2-40B4-BE49-F238E27FC236}">
                  <a16:creationId xmlns:a16="http://schemas.microsoft.com/office/drawing/2014/main" id="{26C8DC51-6971-4849-B1B8-6FE6B02939A4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0" name="Freeform: Shape 910">
              <a:extLst>
                <a:ext uri="{FF2B5EF4-FFF2-40B4-BE49-F238E27FC236}">
                  <a16:creationId xmlns:a16="http://schemas.microsoft.com/office/drawing/2014/main" id="{EBEE263F-9203-4479-95FF-41AA96E54676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1" name="Freeform: Shape 911">
              <a:extLst>
                <a:ext uri="{FF2B5EF4-FFF2-40B4-BE49-F238E27FC236}">
                  <a16:creationId xmlns:a16="http://schemas.microsoft.com/office/drawing/2014/main" id="{C34A8FEC-4426-4ECA-AFFA-BAAF752AEE0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2" name="Freeform: Shape 912">
              <a:extLst>
                <a:ext uri="{FF2B5EF4-FFF2-40B4-BE49-F238E27FC236}">
                  <a16:creationId xmlns:a16="http://schemas.microsoft.com/office/drawing/2014/main" id="{45D04803-F013-49EA-AFD3-2632EEE485BF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3" name="Freeform: Shape 913">
              <a:extLst>
                <a:ext uri="{FF2B5EF4-FFF2-40B4-BE49-F238E27FC236}">
                  <a16:creationId xmlns:a16="http://schemas.microsoft.com/office/drawing/2014/main" id="{833B7019-D3E1-4E85-AB2E-6203AB8672CB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4" name="Freeform: Shape 914">
              <a:extLst>
                <a:ext uri="{FF2B5EF4-FFF2-40B4-BE49-F238E27FC236}">
                  <a16:creationId xmlns:a16="http://schemas.microsoft.com/office/drawing/2014/main" id="{15CBB679-6C1F-451D-B8DD-E269015B974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5" name="Freeform: Shape 915">
              <a:extLst>
                <a:ext uri="{FF2B5EF4-FFF2-40B4-BE49-F238E27FC236}">
                  <a16:creationId xmlns:a16="http://schemas.microsoft.com/office/drawing/2014/main" id="{E7EC23CF-B04C-4A8E-903C-744A36D456FB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6" name="Freeform: Shape 916">
              <a:extLst>
                <a:ext uri="{FF2B5EF4-FFF2-40B4-BE49-F238E27FC236}">
                  <a16:creationId xmlns:a16="http://schemas.microsoft.com/office/drawing/2014/main" id="{210D2F3D-35B5-4070-A2B5-A3DD95DF13A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7" name="Freeform: Shape 917">
              <a:extLst>
                <a:ext uri="{FF2B5EF4-FFF2-40B4-BE49-F238E27FC236}">
                  <a16:creationId xmlns:a16="http://schemas.microsoft.com/office/drawing/2014/main" id="{F8F83A6A-BC36-4134-A6D4-92882BBF7658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8" name="Freeform: Shape 918">
              <a:extLst>
                <a:ext uri="{FF2B5EF4-FFF2-40B4-BE49-F238E27FC236}">
                  <a16:creationId xmlns:a16="http://schemas.microsoft.com/office/drawing/2014/main" id="{F22C24D6-D6D7-4B7F-8B20-68E1599396D2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9" name="Freeform: Shape 919">
              <a:extLst>
                <a:ext uri="{FF2B5EF4-FFF2-40B4-BE49-F238E27FC236}">
                  <a16:creationId xmlns:a16="http://schemas.microsoft.com/office/drawing/2014/main" id="{93AEC1A4-A964-4E0A-AAF1-D3464064C293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0" name="Freeform: Shape 920">
              <a:extLst>
                <a:ext uri="{FF2B5EF4-FFF2-40B4-BE49-F238E27FC236}">
                  <a16:creationId xmlns:a16="http://schemas.microsoft.com/office/drawing/2014/main" id="{BAAF2BAB-C77B-493C-885B-AED3C8798E95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1" name="Freeform: Shape 921">
              <a:extLst>
                <a:ext uri="{FF2B5EF4-FFF2-40B4-BE49-F238E27FC236}">
                  <a16:creationId xmlns:a16="http://schemas.microsoft.com/office/drawing/2014/main" id="{D4A3E82B-FB5F-4F4F-9E90-53BD15CB6FA6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2" name="Freeform: Shape 922">
              <a:extLst>
                <a:ext uri="{FF2B5EF4-FFF2-40B4-BE49-F238E27FC236}">
                  <a16:creationId xmlns:a16="http://schemas.microsoft.com/office/drawing/2014/main" id="{AA2B6285-8AD4-4B9E-BC48-350503DCC052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3" name="Freeform: Shape 923">
              <a:extLst>
                <a:ext uri="{FF2B5EF4-FFF2-40B4-BE49-F238E27FC236}">
                  <a16:creationId xmlns:a16="http://schemas.microsoft.com/office/drawing/2014/main" id="{DC74E70C-5B02-4954-88ED-25AE87A95886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4" name="Freeform: Shape 924">
              <a:extLst>
                <a:ext uri="{FF2B5EF4-FFF2-40B4-BE49-F238E27FC236}">
                  <a16:creationId xmlns:a16="http://schemas.microsoft.com/office/drawing/2014/main" id="{80F960A8-F4C6-40A0-B84C-AF4E3796A566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5" name="Freeform: Shape 925">
              <a:extLst>
                <a:ext uri="{FF2B5EF4-FFF2-40B4-BE49-F238E27FC236}">
                  <a16:creationId xmlns:a16="http://schemas.microsoft.com/office/drawing/2014/main" id="{F98B91A0-8843-4715-96E1-EA3ECF19CB5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6" name="Freeform: Shape 926">
              <a:extLst>
                <a:ext uri="{FF2B5EF4-FFF2-40B4-BE49-F238E27FC236}">
                  <a16:creationId xmlns:a16="http://schemas.microsoft.com/office/drawing/2014/main" id="{6CE787A6-550D-4E4A-91DA-3F9EFE80392D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7" name="Freeform: Shape 927">
              <a:extLst>
                <a:ext uri="{FF2B5EF4-FFF2-40B4-BE49-F238E27FC236}">
                  <a16:creationId xmlns:a16="http://schemas.microsoft.com/office/drawing/2014/main" id="{2BE605AA-48EF-497C-89AB-288B69715E34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8" name="Freeform: Shape 928">
              <a:extLst>
                <a:ext uri="{FF2B5EF4-FFF2-40B4-BE49-F238E27FC236}">
                  <a16:creationId xmlns:a16="http://schemas.microsoft.com/office/drawing/2014/main" id="{43A43132-165D-4176-A303-1E45DF30742D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9" name="Freeform: Shape 929">
              <a:extLst>
                <a:ext uri="{FF2B5EF4-FFF2-40B4-BE49-F238E27FC236}">
                  <a16:creationId xmlns:a16="http://schemas.microsoft.com/office/drawing/2014/main" id="{2E3F8A3F-F401-4137-81FA-20F3218501B9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0" name="Freeform: Shape 930">
              <a:extLst>
                <a:ext uri="{FF2B5EF4-FFF2-40B4-BE49-F238E27FC236}">
                  <a16:creationId xmlns:a16="http://schemas.microsoft.com/office/drawing/2014/main" id="{7CF33C4D-7464-461D-8C2B-9CD31B78253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1" name="Freeform: Shape 931">
              <a:extLst>
                <a:ext uri="{FF2B5EF4-FFF2-40B4-BE49-F238E27FC236}">
                  <a16:creationId xmlns:a16="http://schemas.microsoft.com/office/drawing/2014/main" id="{1859C328-A693-4899-AB2E-3D937BDDD8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2" name="Freeform: Shape 932">
              <a:extLst>
                <a:ext uri="{FF2B5EF4-FFF2-40B4-BE49-F238E27FC236}">
                  <a16:creationId xmlns:a16="http://schemas.microsoft.com/office/drawing/2014/main" id="{0B80D753-4FFA-4253-8CBE-552F31DCF2FE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3" name="Freeform: Shape 933">
              <a:extLst>
                <a:ext uri="{FF2B5EF4-FFF2-40B4-BE49-F238E27FC236}">
                  <a16:creationId xmlns:a16="http://schemas.microsoft.com/office/drawing/2014/main" id="{63A23C4A-7EDF-4D68-BFEA-C90AD19CE117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4" name="Freeform: Shape 934">
              <a:extLst>
                <a:ext uri="{FF2B5EF4-FFF2-40B4-BE49-F238E27FC236}">
                  <a16:creationId xmlns:a16="http://schemas.microsoft.com/office/drawing/2014/main" id="{C7353E5D-6E32-4FAB-9020-86CED6800D6F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5" name="Freeform: Shape 935">
              <a:extLst>
                <a:ext uri="{FF2B5EF4-FFF2-40B4-BE49-F238E27FC236}">
                  <a16:creationId xmlns:a16="http://schemas.microsoft.com/office/drawing/2014/main" id="{65927390-CA51-4D84-AD37-9B473FA8765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6" name="Freeform: Shape 936">
              <a:extLst>
                <a:ext uri="{FF2B5EF4-FFF2-40B4-BE49-F238E27FC236}">
                  <a16:creationId xmlns:a16="http://schemas.microsoft.com/office/drawing/2014/main" id="{7C4F8BDA-4A38-4EFD-BC62-DBA9608F7995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7" name="Freeform: Shape 937">
              <a:extLst>
                <a:ext uri="{FF2B5EF4-FFF2-40B4-BE49-F238E27FC236}">
                  <a16:creationId xmlns:a16="http://schemas.microsoft.com/office/drawing/2014/main" id="{F6804F4E-9E9D-42A9-9F70-651B0FEC1EA3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8" name="Freeform: Shape 938">
              <a:extLst>
                <a:ext uri="{FF2B5EF4-FFF2-40B4-BE49-F238E27FC236}">
                  <a16:creationId xmlns:a16="http://schemas.microsoft.com/office/drawing/2014/main" id="{8B23ED4F-9B20-421C-8CBE-1A43DE256299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9" name="Freeform: Shape 939">
              <a:extLst>
                <a:ext uri="{FF2B5EF4-FFF2-40B4-BE49-F238E27FC236}">
                  <a16:creationId xmlns:a16="http://schemas.microsoft.com/office/drawing/2014/main" id="{19820240-936F-4E08-BE68-A43D9BABCDF8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0" name="Freeform: Shape 940">
              <a:extLst>
                <a:ext uri="{FF2B5EF4-FFF2-40B4-BE49-F238E27FC236}">
                  <a16:creationId xmlns:a16="http://schemas.microsoft.com/office/drawing/2014/main" id="{1475A28D-E5A1-46FA-B63F-87ACC71F54FA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1" name="Freeform: Shape 941">
              <a:extLst>
                <a:ext uri="{FF2B5EF4-FFF2-40B4-BE49-F238E27FC236}">
                  <a16:creationId xmlns:a16="http://schemas.microsoft.com/office/drawing/2014/main" id="{D5DCF4C7-0681-4B4B-99B8-5799642A6AA5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2" name="Freeform: Shape 942">
              <a:extLst>
                <a:ext uri="{FF2B5EF4-FFF2-40B4-BE49-F238E27FC236}">
                  <a16:creationId xmlns:a16="http://schemas.microsoft.com/office/drawing/2014/main" id="{DBB4A31D-7971-4432-A571-8534374CD074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3" name="Freeform: Shape 943">
              <a:extLst>
                <a:ext uri="{FF2B5EF4-FFF2-40B4-BE49-F238E27FC236}">
                  <a16:creationId xmlns:a16="http://schemas.microsoft.com/office/drawing/2014/main" id="{AAEC4051-BCD9-4631-9BCB-AF079F851BDC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4" name="Freeform: Shape 944">
              <a:extLst>
                <a:ext uri="{FF2B5EF4-FFF2-40B4-BE49-F238E27FC236}">
                  <a16:creationId xmlns:a16="http://schemas.microsoft.com/office/drawing/2014/main" id="{9EC04EC7-FFD9-4435-8433-60E80585876B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5" name="Freeform: Shape 945">
              <a:extLst>
                <a:ext uri="{FF2B5EF4-FFF2-40B4-BE49-F238E27FC236}">
                  <a16:creationId xmlns:a16="http://schemas.microsoft.com/office/drawing/2014/main" id="{706F61DB-C7A9-4D43-8423-78CD579946D6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6" name="Freeform: Shape 946">
              <a:extLst>
                <a:ext uri="{FF2B5EF4-FFF2-40B4-BE49-F238E27FC236}">
                  <a16:creationId xmlns:a16="http://schemas.microsoft.com/office/drawing/2014/main" id="{B6E8BC4E-F22E-446C-92B8-4BF37C08BC6C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7" name="Freeform: Shape 947">
              <a:extLst>
                <a:ext uri="{FF2B5EF4-FFF2-40B4-BE49-F238E27FC236}">
                  <a16:creationId xmlns:a16="http://schemas.microsoft.com/office/drawing/2014/main" id="{D496D2E2-E590-4D76-AB80-7041F3FB0423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8" name="Freeform: Shape 948">
              <a:extLst>
                <a:ext uri="{FF2B5EF4-FFF2-40B4-BE49-F238E27FC236}">
                  <a16:creationId xmlns:a16="http://schemas.microsoft.com/office/drawing/2014/main" id="{B5E0222A-4680-4631-93D7-2C1AA18FA485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9" name="Freeform: Shape 949">
              <a:extLst>
                <a:ext uri="{FF2B5EF4-FFF2-40B4-BE49-F238E27FC236}">
                  <a16:creationId xmlns:a16="http://schemas.microsoft.com/office/drawing/2014/main" id="{634F193C-52BF-4FC5-80B4-48D4F3EFA624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0" name="Freeform: Shape 950">
              <a:extLst>
                <a:ext uri="{FF2B5EF4-FFF2-40B4-BE49-F238E27FC236}">
                  <a16:creationId xmlns:a16="http://schemas.microsoft.com/office/drawing/2014/main" id="{6B6F7BBA-6B55-42A7-A6CC-5EC1D08437AA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1" name="Freeform: Shape 951">
              <a:extLst>
                <a:ext uri="{FF2B5EF4-FFF2-40B4-BE49-F238E27FC236}">
                  <a16:creationId xmlns:a16="http://schemas.microsoft.com/office/drawing/2014/main" id="{D6882497-2E7C-47EA-86D6-58397B59C3A8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2" name="Freeform: Shape 952">
              <a:extLst>
                <a:ext uri="{FF2B5EF4-FFF2-40B4-BE49-F238E27FC236}">
                  <a16:creationId xmlns:a16="http://schemas.microsoft.com/office/drawing/2014/main" id="{4EEF9B61-4859-4157-9096-F8278B5FC9B6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3" name="Freeform: Shape 953">
              <a:extLst>
                <a:ext uri="{FF2B5EF4-FFF2-40B4-BE49-F238E27FC236}">
                  <a16:creationId xmlns:a16="http://schemas.microsoft.com/office/drawing/2014/main" id="{AC728DF8-F1BA-4015-8390-5B0FD415ED3B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4" name="Freeform: Shape 954">
              <a:extLst>
                <a:ext uri="{FF2B5EF4-FFF2-40B4-BE49-F238E27FC236}">
                  <a16:creationId xmlns:a16="http://schemas.microsoft.com/office/drawing/2014/main" id="{2BBE0B9C-C998-432B-89E7-CA01161102F4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5" name="Freeform: Shape 955">
              <a:extLst>
                <a:ext uri="{FF2B5EF4-FFF2-40B4-BE49-F238E27FC236}">
                  <a16:creationId xmlns:a16="http://schemas.microsoft.com/office/drawing/2014/main" id="{6D621F2D-B59A-4BD8-88A0-F74E3FEFCF44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6" name="Freeform: Shape 956">
              <a:extLst>
                <a:ext uri="{FF2B5EF4-FFF2-40B4-BE49-F238E27FC236}">
                  <a16:creationId xmlns:a16="http://schemas.microsoft.com/office/drawing/2014/main" id="{42AD61E3-8659-45D5-9DCD-412B8B4D5EFC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7" name="Freeform: Shape 957">
              <a:extLst>
                <a:ext uri="{FF2B5EF4-FFF2-40B4-BE49-F238E27FC236}">
                  <a16:creationId xmlns:a16="http://schemas.microsoft.com/office/drawing/2014/main" id="{214BF18A-2C90-4A4C-9C6A-C6E88F207966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8" name="Freeform: Shape 958">
              <a:extLst>
                <a:ext uri="{FF2B5EF4-FFF2-40B4-BE49-F238E27FC236}">
                  <a16:creationId xmlns:a16="http://schemas.microsoft.com/office/drawing/2014/main" id="{3172C3F9-E326-4276-A628-134F019927ED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399" name="TextBox 398">
            <a:extLst>
              <a:ext uri="{FF2B5EF4-FFF2-40B4-BE49-F238E27FC236}">
                <a16:creationId xmlns:a16="http://schemas.microsoft.com/office/drawing/2014/main" id="{7BAD2507-A2B3-F854-5D83-3C4914D88FD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4AE88FE5-B782-8293-D64F-E2E3724DDA69}"/>
              </a:ext>
            </a:extLst>
          </p:cNvPr>
          <p:cNvSpPr/>
          <p:nvPr/>
        </p:nvSpPr>
        <p:spPr>
          <a:xfrm>
            <a:off x="6799385" y="1601687"/>
            <a:ext cx="2059651" cy="362243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1D250D77-2806-A2EC-DCCD-89E3C3D2C7A7}"/>
              </a:ext>
            </a:extLst>
          </p:cNvPr>
          <p:cNvSpPr txBox="1"/>
          <p:nvPr/>
        </p:nvSpPr>
        <p:spPr>
          <a:xfrm>
            <a:off x="6910530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402" name="Rectangle: Rounded Corners 401">
            <a:extLst>
              <a:ext uri="{FF2B5EF4-FFF2-40B4-BE49-F238E27FC236}">
                <a16:creationId xmlns:a16="http://schemas.microsoft.com/office/drawing/2014/main" id="{666098D9-87BA-2235-5BB1-290292BA5D61}"/>
              </a:ext>
            </a:extLst>
          </p:cNvPr>
          <p:cNvSpPr/>
          <p:nvPr/>
        </p:nvSpPr>
        <p:spPr>
          <a:xfrm>
            <a:off x="8456114" y="1601687"/>
            <a:ext cx="2059651" cy="362243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77A16BF8-5C0F-BAB5-B2B9-B5562B9244CC}"/>
              </a:ext>
            </a:extLst>
          </p:cNvPr>
          <p:cNvSpPr txBox="1"/>
          <p:nvPr/>
        </p:nvSpPr>
        <p:spPr>
          <a:xfrm>
            <a:off x="8567259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B050"/>
                </a:solidFill>
              </a:rPr>
              <a:t>decoder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32C163A5-6F42-A52B-A1CA-839CAE74708B}"/>
              </a:ext>
            </a:extLst>
          </p:cNvPr>
          <p:cNvSpPr txBox="1"/>
          <p:nvPr/>
        </p:nvSpPr>
        <p:spPr>
          <a:xfrm>
            <a:off x="7450814" y="1065919"/>
            <a:ext cx="29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latent space (embedding)</a:t>
            </a:r>
            <a:endParaRPr lang="LID4096" dirty="0">
              <a:solidFill>
                <a:srgbClr val="FF0000"/>
              </a:solidFill>
            </a:endParaRPr>
          </a:p>
        </p:txBody>
      </p: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98F6929B-1052-B9A7-48B3-1304AD9B91F4}"/>
              </a:ext>
            </a:extLst>
          </p:cNvPr>
          <p:cNvCxnSpPr/>
          <p:nvPr/>
        </p:nvCxnSpPr>
        <p:spPr>
          <a:xfrm flipV="1">
            <a:off x="8645054" y="1435251"/>
            <a:ext cx="24162" cy="1626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956E42EB-D253-84DD-5153-2EE30E204E16}"/>
              </a:ext>
            </a:extLst>
          </p:cNvPr>
          <p:cNvSpPr txBox="1"/>
          <p:nvPr/>
        </p:nvSpPr>
        <p:spPr>
          <a:xfrm>
            <a:off x="241300" y="1075957"/>
            <a:ext cx="58038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architecture learns an efficient embeddings of </a:t>
            </a:r>
            <a:r>
              <a:rPr lang="en-GB" sz="2000" b="0" i="0" dirty="0" err="1">
                <a:solidFill>
                  <a:srgbClr val="292929"/>
                </a:solidFill>
                <a:effectLst/>
                <a:latin typeface="source-serif-pro"/>
              </a:rPr>
              <a:t>unlabeled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data. 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dirty="0">
                <a:solidFill>
                  <a:srgbClr val="292929"/>
                </a:solidFill>
                <a:latin typeface="source-serif-pro"/>
              </a:rPr>
              <a:t>It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consists of two parts,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, and 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decoder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encoder compresses the data from a higher-dimensional space to a lower-dimensional space (also called the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latent space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decoder does the opposite i.e., convert the latent space back to higher-dimensional space. 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93910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2" descr="Related image">
            <a:extLst>
              <a:ext uri="{FF2B5EF4-FFF2-40B4-BE49-F238E27FC236}">
                <a16:creationId xmlns:a16="http://schemas.microsoft.com/office/drawing/2014/main" id="{8C2193A2-1846-427A-B734-26E0346B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1" name="Picture 2" descr="Related image">
            <a:extLst>
              <a:ext uri="{FF2B5EF4-FFF2-40B4-BE49-F238E27FC236}">
                <a16:creationId xmlns:a16="http://schemas.microsoft.com/office/drawing/2014/main" id="{111C53BB-0893-478F-BC8A-32B955F9C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16" y="1889870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1678668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BBE23-C693-632E-49DE-A48AB76C0E1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</p:spTree>
    <p:extLst>
      <p:ext uri="{BB962C8B-B14F-4D97-AF65-F5344CB8AC3E}">
        <p14:creationId xmlns:p14="http://schemas.microsoft.com/office/powerpoint/2010/main" val="424263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CCBD69-6B77-47F4-A390-4F6DF0880B11}"/>
              </a:ext>
            </a:extLst>
          </p:cNvPr>
          <p:cNvGrpSpPr/>
          <p:nvPr/>
        </p:nvGrpSpPr>
        <p:grpSpPr>
          <a:xfrm>
            <a:off x="4379061" y="1678668"/>
            <a:ext cx="1823929" cy="3372740"/>
            <a:chOff x="4379061" y="1678668"/>
            <a:chExt cx="1823929" cy="3372740"/>
          </a:xfrm>
        </p:grpSpPr>
        <p:sp>
          <p:nvSpPr>
            <p:cNvPr id="3" name="Freeform: Shape 830">
              <a:extLst>
                <a:ext uri="{FF2B5EF4-FFF2-40B4-BE49-F238E27FC236}">
                  <a16:creationId xmlns:a16="http://schemas.microsoft.com/office/drawing/2014/main" id="{1BD165E0-61A3-4E1C-AC1B-A5CE37CBD600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31">
              <a:extLst>
                <a:ext uri="{FF2B5EF4-FFF2-40B4-BE49-F238E27FC236}">
                  <a16:creationId xmlns:a16="http://schemas.microsoft.com/office/drawing/2014/main" id="{E37CDADD-34A1-4D8E-BA39-D3840FE8EDA1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832">
              <a:extLst>
                <a:ext uri="{FF2B5EF4-FFF2-40B4-BE49-F238E27FC236}">
                  <a16:creationId xmlns:a16="http://schemas.microsoft.com/office/drawing/2014/main" id="{D814E2ED-FF5E-417A-BE5B-4B6AC177629E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833">
              <a:extLst>
                <a:ext uri="{FF2B5EF4-FFF2-40B4-BE49-F238E27FC236}">
                  <a16:creationId xmlns:a16="http://schemas.microsoft.com/office/drawing/2014/main" id="{83954C3D-07B6-4C1F-A0A4-A6BC8C516AFE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834">
              <a:extLst>
                <a:ext uri="{FF2B5EF4-FFF2-40B4-BE49-F238E27FC236}">
                  <a16:creationId xmlns:a16="http://schemas.microsoft.com/office/drawing/2014/main" id="{70727537-DD52-475E-BFCF-A8D5049D8705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835">
              <a:extLst>
                <a:ext uri="{FF2B5EF4-FFF2-40B4-BE49-F238E27FC236}">
                  <a16:creationId xmlns:a16="http://schemas.microsoft.com/office/drawing/2014/main" id="{8072B27A-DE9F-4D6A-9BB9-0312A241CD59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836">
              <a:extLst>
                <a:ext uri="{FF2B5EF4-FFF2-40B4-BE49-F238E27FC236}">
                  <a16:creationId xmlns:a16="http://schemas.microsoft.com/office/drawing/2014/main" id="{C195D132-F890-42EA-8453-26144DE838CE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837">
              <a:extLst>
                <a:ext uri="{FF2B5EF4-FFF2-40B4-BE49-F238E27FC236}">
                  <a16:creationId xmlns:a16="http://schemas.microsoft.com/office/drawing/2014/main" id="{713948EB-AE61-409D-BD5A-F5199F8651D7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838">
              <a:extLst>
                <a:ext uri="{FF2B5EF4-FFF2-40B4-BE49-F238E27FC236}">
                  <a16:creationId xmlns:a16="http://schemas.microsoft.com/office/drawing/2014/main" id="{B1D50D29-22D3-450B-94F0-20A4C14E2EAA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839">
              <a:extLst>
                <a:ext uri="{FF2B5EF4-FFF2-40B4-BE49-F238E27FC236}">
                  <a16:creationId xmlns:a16="http://schemas.microsoft.com/office/drawing/2014/main" id="{D61FFB00-1E7A-455C-9B2D-FBFCEA66E731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840">
              <a:extLst>
                <a:ext uri="{FF2B5EF4-FFF2-40B4-BE49-F238E27FC236}">
                  <a16:creationId xmlns:a16="http://schemas.microsoft.com/office/drawing/2014/main" id="{BCF7811B-63FD-4C1F-8CE4-CD2135F5796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841">
              <a:extLst>
                <a:ext uri="{FF2B5EF4-FFF2-40B4-BE49-F238E27FC236}">
                  <a16:creationId xmlns:a16="http://schemas.microsoft.com/office/drawing/2014/main" id="{A16EA1D5-05C4-4553-A97A-1D8A3661354D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842">
              <a:extLst>
                <a:ext uri="{FF2B5EF4-FFF2-40B4-BE49-F238E27FC236}">
                  <a16:creationId xmlns:a16="http://schemas.microsoft.com/office/drawing/2014/main" id="{3508D26F-F837-4113-9610-E25C9BB2E891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843">
              <a:extLst>
                <a:ext uri="{FF2B5EF4-FFF2-40B4-BE49-F238E27FC236}">
                  <a16:creationId xmlns:a16="http://schemas.microsoft.com/office/drawing/2014/main" id="{9F2363FE-D84E-48B7-A17B-38E3AA06C4C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844">
              <a:extLst>
                <a:ext uri="{FF2B5EF4-FFF2-40B4-BE49-F238E27FC236}">
                  <a16:creationId xmlns:a16="http://schemas.microsoft.com/office/drawing/2014/main" id="{6702C69B-58E6-445A-8650-E32856829A4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845">
              <a:extLst>
                <a:ext uri="{FF2B5EF4-FFF2-40B4-BE49-F238E27FC236}">
                  <a16:creationId xmlns:a16="http://schemas.microsoft.com/office/drawing/2014/main" id="{227EEAC5-0D63-48EC-9685-4817444654BF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846">
              <a:extLst>
                <a:ext uri="{FF2B5EF4-FFF2-40B4-BE49-F238E27FC236}">
                  <a16:creationId xmlns:a16="http://schemas.microsoft.com/office/drawing/2014/main" id="{ECE69ABF-76B7-4C17-8B5F-CE6256CB3394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847">
              <a:extLst>
                <a:ext uri="{FF2B5EF4-FFF2-40B4-BE49-F238E27FC236}">
                  <a16:creationId xmlns:a16="http://schemas.microsoft.com/office/drawing/2014/main" id="{7691B10F-4EDD-4A70-AE92-D49176615798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848">
              <a:extLst>
                <a:ext uri="{FF2B5EF4-FFF2-40B4-BE49-F238E27FC236}">
                  <a16:creationId xmlns:a16="http://schemas.microsoft.com/office/drawing/2014/main" id="{113D8E0F-957A-4C16-BA0D-26F7CE38B73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849">
              <a:extLst>
                <a:ext uri="{FF2B5EF4-FFF2-40B4-BE49-F238E27FC236}">
                  <a16:creationId xmlns:a16="http://schemas.microsoft.com/office/drawing/2014/main" id="{95F99AC3-0223-47CB-8EF4-B6937FA431C3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850">
              <a:extLst>
                <a:ext uri="{FF2B5EF4-FFF2-40B4-BE49-F238E27FC236}">
                  <a16:creationId xmlns:a16="http://schemas.microsoft.com/office/drawing/2014/main" id="{902BE225-2ED7-4077-98C9-3156525B65F1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851">
              <a:extLst>
                <a:ext uri="{FF2B5EF4-FFF2-40B4-BE49-F238E27FC236}">
                  <a16:creationId xmlns:a16="http://schemas.microsoft.com/office/drawing/2014/main" id="{695CE6F5-C357-4692-B0BA-7897D824EDC0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852">
              <a:extLst>
                <a:ext uri="{FF2B5EF4-FFF2-40B4-BE49-F238E27FC236}">
                  <a16:creationId xmlns:a16="http://schemas.microsoft.com/office/drawing/2014/main" id="{DA47E0AB-9EB0-42C6-A44B-9DC859678B1F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853">
              <a:extLst>
                <a:ext uri="{FF2B5EF4-FFF2-40B4-BE49-F238E27FC236}">
                  <a16:creationId xmlns:a16="http://schemas.microsoft.com/office/drawing/2014/main" id="{F1BCEFF0-ABAC-4B1D-864E-45DAD4BD2456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854">
              <a:extLst>
                <a:ext uri="{FF2B5EF4-FFF2-40B4-BE49-F238E27FC236}">
                  <a16:creationId xmlns:a16="http://schemas.microsoft.com/office/drawing/2014/main" id="{F8EEA64F-E177-4F34-B54A-EBBAE5BB29A2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855">
              <a:extLst>
                <a:ext uri="{FF2B5EF4-FFF2-40B4-BE49-F238E27FC236}">
                  <a16:creationId xmlns:a16="http://schemas.microsoft.com/office/drawing/2014/main" id="{69428B75-516C-48DB-B9A3-F6F8637EC13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856">
              <a:extLst>
                <a:ext uri="{FF2B5EF4-FFF2-40B4-BE49-F238E27FC236}">
                  <a16:creationId xmlns:a16="http://schemas.microsoft.com/office/drawing/2014/main" id="{50E3B89C-44F9-4369-A828-4AA394765885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857">
              <a:extLst>
                <a:ext uri="{FF2B5EF4-FFF2-40B4-BE49-F238E27FC236}">
                  <a16:creationId xmlns:a16="http://schemas.microsoft.com/office/drawing/2014/main" id="{5BA8D9C3-D039-4544-9734-D513322918C2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858">
              <a:extLst>
                <a:ext uri="{FF2B5EF4-FFF2-40B4-BE49-F238E27FC236}">
                  <a16:creationId xmlns:a16="http://schemas.microsoft.com/office/drawing/2014/main" id="{B64B83FF-1C0D-4873-A8DB-FEFD7478C028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859">
              <a:extLst>
                <a:ext uri="{FF2B5EF4-FFF2-40B4-BE49-F238E27FC236}">
                  <a16:creationId xmlns:a16="http://schemas.microsoft.com/office/drawing/2014/main" id="{9F836FED-C8A8-42E3-AD64-7ADFA68A88CE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860">
              <a:extLst>
                <a:ext uri="{FF2B5EF4-FFF2-40B4-BE49-F238E27FC236}">
                  <a16:creationId xmlns:a16="http://schemas.microsoft.com/office/drawing/2014/main" id="{7044DBE4-2B92-4D76-B782-1774BE76C510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861">
              <a:extLst>
                <a:ext uri="{FF2B5EF4-FFF2-40B4-BE49-F238E27FC236}">
                  <a16:creationId xmlns:a16="http://schemas.microsoft.com/office/drawing/2014/main" id="{C07C51A1-0228-4BF6-B2D7-B24512E52DE6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862">
              <a:extLst>
                <a:ext uri="{FF2B5EF4-FFF2-40B4-BE49-F238E27FC236}">
                  <a16:creationId xmlns:a16="http://schemas.microsoft.com/office/drawing/2014/main" id="{94447CA7-3E7D-4392-8535-CF9FA6B4AAB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863">
              <a:extLst>
                <a:ext uri="{FF2B5EF4-FFF2-40B4-BE49-F238E27FC236}">
                  <a16:creationId xmlns:a16="http://schemas.microsoft.com/office/drawing/2014/main" id="{5D143E57-86AE-4EB1-B0AD-BA8537C07C80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864">
              <a:extLst>
                <a:ext uri="{FF2B5EF4-FFF2-40B4-BE49-F238E27FC236}">
                  <a16:creationId xmlns:a16="http://schemas.microsoft.com/office/drawing/2014/main" id="{1CAD2A24-52C4-458C-B204-4CF64D5AD48C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865">
              <a:extLst>
                <a:ext uri="{FF2B5EF4-FFF2-40B4-BE49-F238E27FC236}">
                  <a16:creationId xmlns:a16="http://schemas.microsoft.com/office/drawing/2014/main" id="{1344B8E5-DD8E-4916-B75A-8F548AB63DB6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866">
              <a:extLst>
                <a:ext uri="{FF2B5EF4-FFF2-40B4-BE49-F238E27FC236}">
                  <a16:creationId xmlns:a16="http://schemas.microsoft.com/office/drawing/2014/main" id="{94056C36-7E05-4F33-B78F-09F4E62F7664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867">
              <a:extLst>
                <a:ext uri="{FF2B5EF4-FFF2-40B4-BE49-F238E27FC236}">
                  <a16:creationId xmlns:a16="http://schemas.microsoft.com/office/drawing/2014/main" id="{F51C767A-3C38-467C-ADA0-DE895D6A7D3D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868">
              <a:extLst>
                <a:ext uri="{FF2B5EF4-FFF2-40B4-BE49-F238E27FC236}">
                  <a16:creationId xmlns:a16="http://schemas.microsoft.com/office/drawing/2014/main" id="{C982E5D3-85D5-401E-8776-5C8464469900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869">
              <a:extLst>
                <a:ext uri="{FF2B5EF4-FFF2-40B4-BE49-F238E27FC236}">
                  <a16:creationId xmlns:a16="http://schemas.microsoft.com/office/drawing/2014/main" id="{57CD15F2-B216-421B-A8FE-F83BEBF58C2E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870">
              <a:extLst>
                <a:ext uri="{FF2B5EF4-FFF2-40B4-BE49-F238E27FC236}">
                  <a16:creationId xmlns:a16="http://schemas.microsoft.com/office/drawing/2014/main" id="{04CA39A2-8017-40C7-9B2C-B2C7A02CEC94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871">
              <a:extLst>
                <a:ext uri="{FF2B5EF4-FFF2-40B4-BE49-F238E27FC236}">
                  <a16:creationId xmlns:a16="http://schemas.microsoft.com/office/drawing/2014/main" id="{7D338AAE-4AD4-4428-A333-2A812653C8AC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872">
              <a:extLst>
                <a:ext uri="{FF2B5EF4-FFF2-40B4-BE49-F238E27FC236}">
                  <a16:creationId xmlns:a16="http://schemas.microsoft.com/office/drawing/2014/main" id="{E6DF4B6D-7231-42F2-BB31-75E328A3ECDA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873">
              <a:extLst>
                <a:ext uri="{FF2B5EF4-FFF2-40B4-BE49-F238E27FC236}">
                  <a16:creationId xmlns:a16="http://schemas.microsoft.com/office/drawing/2014/main" id="{68172676-BAE1-4B86-A1FD-CE5EDA434584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874">
              <a:extLst>
                <a:ext uri="{FF2B5EF4-FFF2-40B4-BE49-F238E27FC236}">
                  <a16:creationId xmlns:a16="http://schemas.microsoft.com/office/drawing/2014/main" id="{2A7D42AE-C8BD-40B1-91F5-7F2F70784489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875">
              <a:extLst>
                <a:ext uri="{FF2B5EF4-FFF2-40B4-BE49-F238E27FC236}">
                  <a16:creationId xmlns:a16="http://schemas.microsoft.com/office/drawing/2014/main" id="{D8625805-104C-4CA8-B8C1-E60AD6B025F4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876">
              <a:extLst>
                <a:ext uri="{FF2B5EF4-FFF2-40B4-BE49-F238E27FC236}">
                  <a16:creationId xmlns:a16="http://schemas.microsoft.com/office/drawing/2014/main" id="{B6311163-DBD8-4CAD-BC48-2BA0367ADAD1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877">
              <a:extLst>
                <a:ext uri="{FF2B5EF4-FFF2-40B4-BE49-F238E27FC236}">
                  <a16:creationId xmlns:a16="http://schemas.microsoft.com/office/drawing/2014/main" id="{D81408A7-CA05-4A0A-A4CA-0D92B0AB7EE0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878">
              <a:extLst>
                <a:ext uri="{FF2B5EF4-FFF2-40B4-BE49-F238E27FC236}">
                  <a16:creationId xmlns:a16="http://schemas.microsoft.com/office/drawing/2014/main" id="{A5919B4B-4F66-4C11-9B28-F794916896AB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879">
              <a:extLst>
                <a:ext uri="{FF2B5EF4-FFF2-40B4-BE49-F238E27FC236}">
                  <a16:creationId xmlns:a16="http://schemas.microsoft.com/office/drawing/2014/main" id="{2FA49220-12BC-4CC7-9425-3897332CE073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880">
              <a:extLst>
                <a:ext uri="{FF2B5EF4-FFF2-40B4-BE49-F238E27FC236}">
                  <a16:creationId xmlns:a16="http://schemas.microsoft.com/office/drawing/2014/main" id="{E497597B-22AA-4D79-AE72-98FA8A61FCBC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881">
              <a:extLst>
                <a:ext uri="{FF2B5EF4-FFF2-40B4-BE49-F238E27FC236}">
                  <a16:creationId xmlns:a16="http://schemas.microsoft.com/office/drawing/2014/main" id="{F74A6268-670A-4909-8A29-49C46ECD992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882">
              <a:extLst>
                <a:ext uri="{FF2B5EF4-FFF2-40B4-BE49-F238E27FC236}">
                  <a16:creationId xmlns:a16="http://schemas.microsoft.com/office/drawing/2014/main" id="{3E2C39AA-5345-4AD4-9C00-CB662B7D7C8F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883">
              <a:extLst>
                <a:ext uri="{FF2B5EF4-FFF2-40B4-BE49-F238E27FC236}">
                  <a16:creationId xmlns:a16="http://schemas.microsoft.com/office/drawing/2014/main" id="{F31D3605-C1AC-4951-B1C7-8B7046D78FBA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884">
              <a:extLst>
                <a:ext uri="{FF2B5EF4-FFF2-40B4-BE49-F238E27FC236}">
                  <a16:creationId xmlns:a16="http://schemas.microsoft.com/office/drawing/2014/main" id="{1E4A9585-E5B0-4578-AF0F-264F347042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885">
              <a:extLst>
                <a:ext uri="{FF2B5EF4-FFF2-40B4-BE49-F238E27FC236}">
                  <a16:creationId xmlns:a16="http://schemas.microsoft.com/office/drawing/2014/main" id="{7E547760-C956-4752-8EFC-C41A13B1D204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886">
              <a:extLst>
                <a:ext uri="{FF2B5EF4-FFF2-40B4-BE49-F238E27FC236}">
                  <a16:creationId xmlns:a16="http://schemas.microsoft.com/office/drawing/2014/main" id="{65413B96-3D9E-43FF-A279-4CF62008C3C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887">
              <a:extLst>
                <a:ext uri="{FF2B5EF4-FFF2-40B4-BE49-F238E27FC236}">
                  <a16:creationId xmlns:a16="http://schemas.microsoft.com/office/drawing/2014/main" id="{464ADA94-CE11-4FA7-82D0-7EE368A097D2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888">
              <a:extLst>
                <a:ext uri="{FF2B5EF4-FFF2-40B4-BE49-F238E27FC236}">
                  <a16:creationId xmlns:a16="http://schemas.microsoft.com/office/drawing/2014/main" id="{78D91E35-EFE8-4F87-8DAC-91ED0C2E4B80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889">
              <a:extLst>
                <a:ext uri="{FF2B5EF4-FFF2-40B4-BE49-F238E27FC236}">
                  <a16:creationId xmlns:a16="http://schemas.microsoft.com/office/drawing/2014/main" id="{E618C997-32D7-4676-BF7C-0EC795F34D78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890">
              <a:extLst>
                <a:ext uri="{FF2B5EF4-FFF2-40B4-BE49-F238E27FC236}">
                  <a16:creationId xmlns:a16="http://schemas.microsoft.com/office/drawing/2014/main" id="{35DC376B-8A2C-43F7-8A55-BB4DAB88F121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891">
              <a:extLst>
                <a:ext uri="{FF2B5EF4-FFF2-40B4-BE49-F238E27FC236}">
                  <a16:creationId xmlns:a16="http://schemas.microsoft.com/office/drawing/2014/main" id="{41F23BE5-9D5E-421E-ACC6-3683FAE5BB79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892">
              <a:extLst>
                <a:ext uri="{FF2B5EF4-FFF2-40B4-BE49-F238E27FC236}">
                  <a16:creationId xmlns:a16="http://schemas.microsoft.com/office/drawing/2014/main" id="{82808C37-B206-4A84-8F21-18B1C6868699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893">
              <a:extLst>
                <a:ext uri="{FF2B5EF4-FFF2-40B4-BE49-F238E27FC236}">
                  <a16:creationId xmlns:a16="http://schemas.microsoft.com/office/drawing/2014/main" id="{0EA0D5DC-EBB3-4FF6-B4AF-E7461A0AC4AD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894">
              <a:extLst>
                <a:ext uri="{FF2B5EF4-FFF2-40B4-BE49-F238E27FC236}">
                  <a16:creationId xmlns:a16="http://schemas.microsoft.com/office/drawing/2014/main" id="{5B2D798B-7C2D-4658-B06F-74FEC9B30F71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895">
              <a:extLst>
                <a:ext uri="{FF2B5EF4-FFF2-40B4-BE49-F238E27FC236}">
                  <a16:creationId xmlns:a16="http://schemas.microsoft.com/office/drawing/2014/main" id="{15084E4D-595B-4784-895C-640B13ACBCDA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896">
              <a:extLst>
                <a:ext uri="{FF2B5EF4-FFF2-40B4-BE49-F238E27FC236}">
                  <a16:creationId xmlns:a16="http://schemas.microsoft.com/office/drawing/2014/main" id="{F5E69A97-106B-47E6-9CF6-DA20CDEEABE2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897">
              <a:extLst>
                <a:ext uri="{FF2B5EF4-FFF2-40B4-BE49-F238E27FC236}">
                  <a16:creationId xmlns:a16="http://schemas.microsoft.com/office/drawing/2014/main" id="{F0392291-558A-40E5-9F61-31245FF859E7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898">
              <a:extLst>
                <a:ext uri="{FF2B5EF4-FFF2-40B4-BE49-F238E27FC236}">
                  <a16:creationId xmlns:a16="http://schemas.microsoft.com/office/drawing/2014/main" id="{23A4104C-EB21-4873-9BFD-B7D7B9519312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899">
              <a:extLst>
                <a:ext uri="{FF2B5EF4-FFF2-40B4-BE49-F238E27FC236}">
                  <a16:creationId xmlns:a16="http://schemas.microsoft.com/office/drawing/2014/main" id="{14467AE8-9914-4C42-B86F-357920B756EA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900">
              <a:extLst>
                <a:ext uri="{FF2B5EF4-FFF2-40B4-BE49-F238E27FC236}">
                  <a16:creationId xmlns:a16="http://schemas.microsoft.com/office/drawing/2014/main" id="{9575F698-F3A0-494F-B98B-70F25B5BEEB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901">
              <a:extLst>
                <a:ext uri="{FF2B5EF4-FFF2-40B4-BE49-F238E27FC236}">
                  <a16:creationId xmlns:a16="http://schemas.microsoft.com/office/drawing/2014/main" id="{ADE2ABD3-35AB-4D20-BBBE-AE0071A889D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902">
              <a:extLst>
                <a:ext uri="{FF2B5EF4-FFF2-40B4-BE49-F238E27FC236}">
                  <a16:creationId xmlns:a16="http://schemas.microsoft.com/office/drawing/2014/main" id="{BBDC222B-0238-4EDA-A49D-DF1021E273E6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903">
              <a:extLst>
                <a:ext uri="{FF2B5EF4-FFF2-40B4-BE49-F238E27FC236}">
                  <a16:creationId xmlns:a16="http://schemas.microsoft.com/office/drawing/2014/main" id="{4187CBCF-7B3E-435B-AE76-031EC948C6DD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904">
              <a:extLst>
                <a:ext uri="{FF2B5EF4-FFF2-40B4-BE49-F238E27FC236}">
                  <a16:creationId xmlns:a16="http://schemas.microsoft.com/office/drawing/2014/main" id="{AC3BFD37-F1C1-464F-B5BC-628B0640B823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905">
              <a:extLst>
                <a:ext uri="{FF2B5EF4-FFF2-40B4-BE49-F238E27FC236}">
                  <a16:creationId xmlns:a16="http://schemas.microsoft.com/office/drawing/2014/main" id="{6C0B2870-B488-4DD4-9898-8F94D9334C0F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906">
              <a:extLst>
                <a:ext uri="{FF2B5EF4-FFF2-40B4-BE49-F238E27FC236}">
                  <a16:creationId xmlns:a16="http://schemas.microsoft.com/office/drawing/2014/main" id="{6ED5E53A-97E0-4DD9-8F11-16B43CC48C3A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907">
              <a:extLst>
                <a:ext uri="{FF2B5EF4-FFF2-40B4-BE49-F238E27FC236}">
                  <a16:creationId xmlns:a16="http://schemas.microsoft.com/office/drawing/2014/main" id="{2F13D0AF-3FFD-40FE-8DF8-9A634C15ECF5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908">
              <a:extLst>
                <a:ext uri="{FF2B5EF4-FFF2-40B4-BE49-F238E27FC236}">
                  <a16:creationId xmlns:a16="http://schemas.microsoft.com/office/drawing/2014/main" id="{9B7B87C2-0D55-455F-A36D-31CB58061B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909">
              <a:extLst>
                <a:ext uri="{FF2B5EF4-FFF2-40B4-BE49-F238E27FC236}">
                  <a16:creationId xmlns:a16="http://schemas.microsoft.com/office/drawing/2014/main" id="{B683D08D-8EDE-4599-9DA9-EC055B6852F1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910">
              <a:extLst>
                <a:ext uri="{FF2B5EF4-FFF2-40B4-BE49-F238E27FC236}">
                  <a16:creationId xmlns:a16="http://schemas.microsoft.com/office/drawing/2014/main" id="{7EB00B04-A068-49ED-AD7C-BFF745FB960D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911">
              <a:extLst>
                <a:ext uri="{FF2B5EF4-FFF2-40B4-BE49-F238E27FC236}">
                  <a16:creationId xmlns:a16="http://schemas.microsoft.com/office/drawing/2014/main" id="{1DB00376-06FE-41BA-B835-C5FBFE104CA6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912">
              <a:extLst>
                <a:ext uri="{FF2B5EF4-FFF2-40B4-BE49-F238E27FC236}">
                  <a16:creationId xmlns:a16="http://schemas.microsoft.com/office/drawing/2014/main" id="{0EAB266E-1A64-497F-B719-CCE55842107F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913">
              <a:extLst>
                <a:ext uri="{FF2B5EF4-FFF2-40B4-BE49-F238E27FC236}">
                  <a16:creationId xmlns:a16="http://schemas.microsoft.com/office/drawing/2014/main" id="{279197B5-24E5-42DA-8882-3A64DC15D1C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914">
              <a:extLst>
                <a:ext uri="{FF2B5EF4-FFF2-40B4-BE49-F238E27FC236}">
                  <a16:creationId xmlns:a16="http://schemas.microsoft.com/office/drawing/2014/main" id="{6EF5C11B-C600-4D42-B1EA-F67B4DADB227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915">
              <a:extLst>
                <a:ext uri="{FF2B5EF4-FFF2-40B4-BE49-F238E27FC236}">
                  <a16:creationId xmlns:a16="http://schemas.microsoft.com/office/drawing/2014/main" id="{DEF232F0-4945-4D08-A2F6-DF5EF09C3A97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916">
              <a:extLst>
                <a:ext uri="{FF2B5EF4-FFF2-40B4-BE49-F238E27FC236}">
                  <a16:creationId xmlns:a16="http://schemas.microsoft.com/office/drawing/2014/main" id="{CF03CE72-2BC5-461C-B818-2B8EF2324E62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917">
              <a:extLst>
                <a:ext uri="{FF2B5EF4-FFF2-40B4-BE49-F238E27FC236}">
                  <a16:creationId xmlns:a16="http://schemas.microsoft.com/office/drawing/2014/main" id="{E77244C3-DF26-4EB1-959A-38F7C7BB16F1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918">
              <a:extLst>
                <a:ext uri="{FF2B5EF4-FFF2-40B4-BE49-F238E27FC236}">
                  <a16:creationId xmlns:a16="http://schemas.microsoft.com/office/drawing/2014/main" id="{9F231604-F509-42C1-9FC4-09BABC77E180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919">
              <a:extLst>
                <a:ext uri="{FF2B5EF4-FFF2-40B4-BE49-F238E27FC236}">
                  <a16:creationId xmlns:a16="http://schemas.microsoft.com/office/drawing/2014/main" id="{C431BCBF-5226-469F-8F4F-384D0DB1675A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920">
              <a:extLst>
                <a:ext uri="{FF2B5EF4-FFF2-40B4-BE49-F238E27FC236}">
                  <a16:creationId xmlns:a16="http://schemas.microsoft.com/office/drawing/2014/main" id="{4BABB4B3-801A-4F6C-AC0B-8B8AC8D22B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921">
              <a:extLst>
                <a:ext uri="{FF2B5EF4-FFF2-40B4-BE49-F238E27FC236}">
                  <a16:creationId xmlns:a16="http://schemas.microsoft.com/office/drawing/2014/main" id="{63CA69BE-4F05-42DA-9BBF-185CBD29A6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922">
              <a:extLst>
                <a:ext uri="{FF2B5EF4-FFF2-40B4-BE49-F238E27FC236}">
                  <a16:creationId xmlns:a16="http://schemas.microsoft.com/office/drawing/2014/main" id="{2D6361EB-67FF-4CF9-A52F-5D31310E2EE1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923">
              <a:extLst>
                <a:ext uri="{FF2B5EF4-FFF2-40B4-BE49-F238E27FC236}">
                  <a16:creationId xmlns:a16="http://schemas.microsoft.com/office/drawing/2014/main" id="{AE5B0426-05C7-4204-8CD7-948506FBCF7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924">
              <a:extLst>
                <a:ext uri="{FF2B5EF4-FFF2-40B4-BE49-F238E27FC236}">
                  <a16:creationId xmlns:a16="http://schemas.microsoft.com/office/drawing/2014/main" id="{457F1ED9-82EF-4868-9303-73BD0984A14E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925">
              <a:extLst>
                <a:ext uri="{FF2B5EF4-FFF2-40B4-BE49-F238E27FC236}">
                  <a16:creationId xmlns:a16="http://schemas.microsoft.com/office/drawing/2014/main" id="{1964980A-ECCE-43DC-B3F9-69427A5E003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926">
              <a:extLst>
                <a:ext uri="{FF2B5EF4-FFF2-40B4-BE49-F238E27FC236}">
                  <a16:creationId xmlns:a16="http://schemas.microsoft.com/office/drawing/2014/main" id="{C7F53B0F-F5E0-4E9B-81FA-11EC0B0913CF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927">
              <a:extLst>
                <a:ext uri="{FF2B5EF4-FFF2-40B4-BE49-F238E27FC236}">
                  <a16:creationId xmlns:a16="http://schemas.microsoft.com/office/drawing/2014/main" id="{6CC3D212-4C43-4D34-9F1B-F4966A05EBD7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928">
              <a:extLst>
                <a:ext uri="{FF2B5EF4-FFF2-40B4-BE49-F238E27FC236}">
                  <a16:creationId xmlns:a16="http://schemas.microsoft.com/office/drawing/2014/main" id="{2F4CCD41-597C-4040-A8DE-F65FA05B9084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929">
              <a:extLst>
                <a:ext uri="{FF2B5EF4-FFF2-40B4-BE49-F238E27FC236}">
                  <a16:creationId xmlns:a16="http://schemas.microsoft.com/office/drawing/2014/main" id="{8462736D-5314-454A-9168-9692D9982C05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930">
              <a:extLst>
                <a:ext uri="{FF2B5EF4-FFF2-40B4-BE49-F238E27FC236}">
                  <a16:creationId xmlns:a16="http://schemas.microsoft.com/office/drawing/2014/main" id="{F030F52C-4589-401C-8EBF-FAABB2C6A4D7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931">
              <a:extLst>
                <a:ext uri="{FF2B5EF4-FFF2-40B4-BE49-F238E27FC236}">
                  <a16:creationId xmlns:a16="http://schemas.microsoft.com/office/drawing/2014/main" id="{CD6E397C-51EE-48FD-96F9-C48A8596B8ED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932">
              <a:extLst>
                <a:ext uri="{FF2B5EF4-FFF2-40B4-BE49-F238E27FC236}">
                  <a16:creationId xmlns:a16="http://schemas.microsoft.com/office/drawing/2014/main" id="{84CAA7B2-401A-4C29-96AC-25EAD522A1B8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933">
              <a:extLst>
                <a:ext uri="{FF2B5EF4-FFF2-40B4-BE49-F238E27FC236}">
                  <a16:creationId xmlns:a16="http://schemas.microsoft.com/office/drawing/2014/main" id="{03119C6E-FDE8-4EEB-A4B7-B933D58C3573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934">
              <a:extLst>
                <a:ext uri="{FF2B5EF4-FFF2-40B4-BE49-F238E27FC236}">
                  <a16:creationId xmlns:a16="http://schemas.microsoft.com/office/drawing/2014/main" id="{BF697B4F-0758-4FD1-91ED-9598E4298779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935">
              <a:extLst>
                <a:ext uri="{FF2B5EF4-FFF2-40B4-BE49-F238E27FC236}">
                  <a16:creationId xmlns:a16="http://schemas.microsoft.com/office/drawing/2014/main" id="{B1667229-5BAF-4503-B286-6930BCB11722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936">
              <a:extLst>
                <a:ext uri="{FF2B5EF4-FFF2-40B4-BE49-F238E27FC236}">
                  <a16:creationId xmlns:a16="http://schemas.microsoft.com/office/drawing/2014/main" id="{EFB3EF32-51A2-48EF-9F5F-F06F2CE5314E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937">
              <a:extLst>
                <a:ext uri="{FF2B5EF4-FFF2-40B4-BE49-F238E27FC236}">
                  <a16:creationId xmlns:a16="http://schemas.microsoft.com/office/drawing/2014/main" id="{4953105C-1712-4F00-9DE4-3119E5916172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938">
              <a:extLst>
                <a:ext uri="{FF2B5EF4-FFF2-40B4-BE49-F238E27FC236}">
                  <a16:creationId xmlns:a16="http://schemas.microsoft.com/office/drawing/2014/main" id="{E44AF930-C23A-4295-8238-1F3A28E103F8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939">
              <a:extLst>
                <a:ext uri="{FF2B5EF4-FFF2-40B4-BE49-F238E27FC236}">
                  <a16:creationId xmlns:a16="http://schemas.microsoft.com/office/drawing/2014/main" id="{581B125A-6E02-4A9D-AC1C-D573D6E6A386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940">
              <a:extLst>
                <a:ext uri="{FF2B5EF4-FFF2-40B4-BE49-F238E27FC236}">
                  <a16:creationId xmlns:a16="http://schemas.microsoft.com/office/drawing/2014/main" id="{628946C0-6C86-4ACC-9932-A168E68092D4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941">
              <a:extLst>
                <a:ext uri="{FF2B5EF4-FFF2-40B4-BE49-F238E27FC236}">
                  <a16:creationId xmlns:a16="http://schemas.microsoft.com/office/drawing/2014/main" id="{390F8E79-25D8-4716-BC0E-6FD92E8079F8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942">
              <a:extLst>
                <a:ext uri="{FF2B5EF4-FFF2-40B4-BE49-F238E27FC236}">
                  <a16:creationId xmlns:a16="http://schemas.microsoft.com/office/drawing/2014/main" id="{61F6A56A-B7CA-484B-9638-A80C35A5603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943">
              <a:extLst>
                <a:ext uri="{FF2B5EF4-FFF2-40B4-BE49-F238E27FC236}">
                  <a16:creationId xmlns:a16="http://schemas.microsoft.com/office/drawing/2014/main" id="{E63E0605-7E66-47BA-85EC-12D3C50150A2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944">
              <a:extLst>
                <a:ext uri="{FF2B5EF4-FFF2-40B4-BE49-F238E27FC236}">
                  <a16:creationId xmlns:a16="http://schemas.microsoft.com/office/drawing/2014/main" id="{884337CA-973A-4E03-B5D0-EB788CF755E9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945">
              <a:extLst>
                <a:ext uri="{FF2B5EF4-FFF2-40B4-BE49-F238E27FC236}">
                  <a16:creationId xmlns:a16="http://schemas.microsoft.com/office/drawing/2014/main" id="{B1221F9B-7A13-4C55-A1B7-8B2FC6418E1F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946">
              <a:extLst>
                <a:ext uri="{FF2B5EF4-FFF2-40B4-BE49-F238E27FC236}">
                  <a16:creationId xmlns:a16="http://schemas.microsoft.com/office/drawing/2014/main" id="{C1623157-5AD8-49F8-BE1D-40F5A72A638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947">
              <a:extLst>
                <a:ext uri="{FF2B5EF4-FFF2-40B4-BE49-F238E27FC236}">
                  <a16:creationId xmlns:a16="http://schemas.microsoft.com/office/drawing/2014/main" id="{6CF37014-A3A9-463B-B1C5-C53A725C3DEE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948">
              <a:extLst>
                <a:ext uri="{FF2B5EF4-FFF2-40B4-BE49-F238E27FC236}">
                  <a16:creationId xmlns:a16="http://schemas.microsoft.com/office/drawing/2014/main" id="{FC8E0E72-E52C-4F27-A8F0-D8F17B5942A1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949">
              <a:extLst>
                <a:ext uri="{FF2B5EF4-FFF2-40B4-BE49-F238E27FC236}">
                  <a16:creationId xmlns:a16="http://schemas.microsoft.com/office/drawing/2014/main" id="{2CCCEEB3-57F9-4613-A6EE-8EA184BA491B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950">
              <a:extLst>
                <a:ext uri="{FF2B5EF4-FFF2-40B4-BE49-F238E27FC236}">
                  <a16:creationId xmlns:a16="http://schemas.microsoft.com/office/drawing/2014/main" id="{44A6A932-F87E-4B42-8282-8E7C384AE7C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951">
              <a:extLst>
                <a:ext uri="{FF2B5EF4-FFF2-40B4-BE49-F238E27FC236}">
                  <a16:creationId xmlns:a16="http://schemas.microsoft.com/office/drawing/2014/main" id="{33E1B462-05A0-4929-824D-0836B8037F9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952">
              <a:extLst>
                <a:ext uri="{FF2B5EF4-FFF2-40B4-BE49-F238E27FC236}">
                  <a16:creationId xmlns:a16="http://schemas.microsoft.com/office/drawing/2014/main" id="{07571017-B1CF-42A5-B35F-B60461740531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953">
              <a:extLst>
                <a:ext uri="{FF2B5EF4-FFF2-40B4-BE49-F238E27FC236}">
                  <a16:creationId xmlns:a16="http://schemas.microsoft.com/office/drawing/2014/main" id="{E509E31F-59C7-4E15-A435-ADD40F17DC09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954">
              <a:extLst>
                <a:ext uri="{FF2B5EF4-FFF2-40B4-BE49-F238E27FC236}">
                  <a16:creationId xmlns:a16="http://schemas.microsoft.com/office/drawing/2014/main" id="{3E4AD089-76A2-46EB-AC33-77CFDE4383AB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955">
              <a:extLst>
                <a:ext uri="{FF2B5EF4-FFF2-40B4-BE49-F238E27FC236}">
                  <a16:creationId xmlns:a16="http://schemas.microsoft.com/office/drawing/2014/main" id="{3F69A8E9-FB4B-404A-A439-45E5F2EAAB2D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956">
              <a:extLst>
                <a:ext uri="{FF2B5EF4-FFF2-40B4-BE49-F238E27FC236}">
                  <a16:creationId xmlns:a16="http://schemas.microsoft.com/office/drawing/2014/main" id="{1B0468A6-71AD-4C48-8146-87577A45DAF7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957">
              <a:extLst>
                <a:ext uri="{FF2B5EF4-FFF2-40B4-BE49-F238E27FC236}">
                  <a16:creationId xmlns:a16="http://schemas.microsoft.com/office/drawing/2014/main" id="{10C9D6F2-F12B-473A-BE23-81937AB535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958">
              <a:extLst>
                <a:ext uri="{FF2B5EF4-FFF2-40B4-BE49-F238E27FC236}">
                  <a16:creationId xmlns:a16="http://schemas.microsoft.com/office/drawing/2014/main" id="{335056C6-1DA9-4389-ACC4-DB6404EF7A73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959">
              <a:extLst>
                <a:ext uri="{FF2B5EF4-FFF2-40B4-BE49-F238E27FC236}">
                  <a16:creationId xmlns:a16="http://schemas.microsoft.com/office/drawing/2014/main" id="{240E84C0-C408-44CC-9E80-1EFE84661C4B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960">
              <a:extLst>
                <a:ext uri="{FF2B5EF4-FFF2-40B4-BE49-F238E27FC236}">
                  <a16:creationId xmlns:a16="http://schemas.microsoft.com/office/drawing/2014/main" id="{0EBB055B-88FA-4218-B86A-A3D77CCF539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961">
              <a:extLst>
                <a:ext uri="{FF2B5EF4-FFF2-40B4-BE49-F238E27FC236}">
                  <a16:creationId xmlns:a16="http://schemas.microsoft.com/office/drawing/2014/main" id="{4C3A1986-33DD-4337-8DBF-2EE3120FAA8B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962">
              <a:extLst>
                <a:ext uri="{FF2B5EF4-FFF2-40B4-BE49-F238E27FC236}">
                  <a16:creationId xmlns:a16="http://schemas.microsoft.com/office/drawing/2014/main" id="{AB708810-C4CD-4670-9E0B-00414520F4DF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963">
              <a:extLst>
                <a:ext uri="{FF2B5EF4-FFF2-40B4-BE49-F238E27FC236}">
                  <a16:creationId xmlns:a16="http://schemas.microsoft.com/office/drawing/2014/main" id="{6B2A3844-FB5C-4CB9-827F-70B6127C1001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964">
              <a:extLst>
                <a:ext uri="{FF2B5EF4-FFF2-40B4-BE49-F238E27FC236}">
                  <a16:creationId xmlns:a16="http://schemas.microsoft.com/office/drawing/2014/main" id="{13C2C9ED-BB77-4B03-82D4-B022D6E7BECF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965">
              <a:extLst>
                <a:ext uri="{FF2B5EF4-FFF2-40B4-BE49-F238E27FC236}">
                  <a16:creationId xmlns:a16="http://schemas.microsoft.com/office/drawing/2014/main" id="{85360F10-4143-4342-B843-A8A01FDC81D8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966">
              <a:extLst>
                <a:ext uri="{FF2B5EF4-FFF2-40B4-BE49-F238E27FC236}">
                  <a16:creationId xmlns:a16="http://schemas.microsoft.com/office/drawing/2014/main" id="{FAABA641-6ABB-4380-A669-2B060DB91C17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967">
              <a:extLst>
                <a:ext uri="{FF2B5EF4-FFF2-40B4-BE49-F238E27FC236}">
                  <a16:creationId xmlns:a16="http://schemas.microsoft.com/office/drawing/2014/main" id="{1C2208E7-59B8-4410-884F-6D69669EDD9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968">
              <a:extLst>
                <a:ext uri="{FF2B5EF4-FFF2-40B4-BE49-F238E27FC236}">
                  <a16:creationId xmlns:a16="http://schemas.microsoft.com/office/drawing/2014/main" id="{34842467-C5D3-4A09-BA79-8DB20071BF84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969">
              <a:extLst>
                <a:ext uri="{FF2B5EF4-FFF2-40B4-BE49-F238E27FC236}">
                  <a16:creationId xmlns:a16="http://schemas.microsoft.com/office/drawing/2014/main" id="{52290F33-ABD8-4E9A-85A2-FE50624D8182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970">
              <a:extLst>
                <a:ext uri="{FF2B5EF4-FFF2-40B4-BE49-F238E27FC236}">
                  <a16:creationId xmlns:a16="http://schemas.microsoft.com/office/drawing/2014/main" id="{42A57607-C780-4E38-90C9-60133927348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971">
              <a:extLst>
                <a:ext uri="{FF2B5EF4-FFF2-40B4-BE49-F238E27FC236}">
                  <a16:creationId xmlns:a16="http://schemas.microsoft.com/office/drawing/2014/main" id="{57F8F41D-E5CB-494B-9599-4E3BEC8F2589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972">
              <a:extLst>
                <a:ext uri="{FF2B5EF4-FFF2-40B4-BE49-F238E27FC236}">
                  <a16:creationId xmlns:a16="http://schemas.microsoft.com/office/drawing/2014/main" id="{04D04048-9BE6-4122-B897-2FAE92AC3AD4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973">
              <a:extLst>
                <a:ext uri="{FF2B5EF4-FFF2-40B4-BE49-F238E27FC236}">
                  <a16:creationId xmlns:a16="http://schemas.microsoft.com/office/drawing/2014/main" id="{4FCEA80F-D4B7-4926-BD6F-C29C751CFEA1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974">
              <a:extLst>
                <a:ext uri="{FF2B5EF4-FFF2-40B4-BE49-F238E27FC236}">
                  <a16:creationId xmlns:a16="http://schemas.microsoft.com/office/drawing/2014/main" id="{7064756A-8732-4182-8562-C1C591E1C7F8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975">
              <a:extLst>
                <a:ext uri="{FF2B5EF4-FFF2-40B4-BE49-F238E27FC236}">
                  <a16:creationId xmlns:a16="http://schemas.microsoft.com/office/drawing/2014/main" id="{D9EB2B74-07A3-4A3B-9552-9ECAEA22A86D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976">
              <a:extLst>
                <a:ext uri="{FF2B5EF4-FFF2-40B4-BE49-F238E27FC236}">
                  <a16:creationId xmlns:a16="http://schemas.microsoft.com/office/drawing/2014/main" id="{2122FFE3-575C-4E33-AD66-F1427BC5B1C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977">
              <a:extLst>
                <a:ext uri="{FF2B5EF4-FFF2-40B4-BE49-F238E27FC236}">
                  <a16:creationId xmlns:a16="http://schemas.microsoft.com/office/drawing/2014/main" id="{90B94799-DAFC-4482-8019-14A410E5028E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978">
              <a:extLst>
                <a:ext uri="{FF2B5EF4-FFF2-40B4-BE49-F238E27FC236}">
                  <a16:creationId xmlns:a16="http://schemas.microsoft.com/office/drawing/2014/main" id="{AB191B9E-FCC8-4D5A-AA29-2903A4689310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979">
              <a:extLst>
                <a:ext uri="{FF2B5EF4-FFF2-40B4-BE49-F238E27FC236}">
                  <a16:creationId xmlns:a16="http://schemas.microsoft.com/office/drawing/2014/main" id="{93EF459D-0F1C-45EA-9C58-E19A6349DB0D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980">
              <a:extLst>
                <a:ext uri="{FF2B5EF4-FFF2-40B4-BE49-F238E27FC236}">
                  <a16:creationId xmlns:a16="http://schemas.microsoft.com/office/drawing/2014/main" id="{8570CADB-C2D9-4045-B501-094B3400813F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981">
              <a:extLst>
                <a:ext uri="{FF2B5EF4-FFF2-40B4-BE49-F238E27FC236}">
                  <a16:creationId xmlns:a16="http://schemas.microsoft.com/office/drawing/2014/main" id="{B5DDF611-5598-4237-82A7-3013AEA2C12C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982">
              <a:extLst>
                <a:ext uri="{FF2B5EF4-FFF2-40B4-BE49-F238E27FC236}">
                  <a16:creationId xmlns:a16="http://schemas.microsoft.com/office/drawing/2014/main" id="{AAD9A788-0246-472B-B13C-ABE143DD26AA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983">
              <a:extLst>
                <a:ext uri="{FF2B5EF4-FFF2-40B4-BE49-F238E27FC236}">
                  <a16:creationId xmlns:a16="http://schemas.microsoft.com/office/drawing/2014/main" id="{11051667-137D-4E91-ABC7-996E360C723D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984">
              <a:extLst>
                <a:ext uri="{FF2B5EF4-FFF2-40B4-BE49-F238E27FC236}">
                  <a16:creationId xmlns:a16="http://schemas.microsoft.com/office/drawing/2014/main" id="{7D542A0E-5138-4B30-A6D9-6FDEDECCF9B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985">
              <a:extLst>
                <a:ext uri="{FF2B5EF4-FFF2-40B4-BE49-F238E27FC236}">
                  <a16:creationId xmlns:a16="http://schemas.microsoft.com/office/drawing/2014/main" id="{8E5C3F5B-9068-46C3-AC5B-F9303E4F0F9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986">
              <a:extLst>
                <a:ext uri="{FF2B5EF4-FFF2-40B4-BE49-F238E27FC236}">
                  <a16:creationId xmlns:a16="http://schemas.microsoft.com/office/drawing/2014/main" id="{5DE3C553-4575-4411-993F-57DA55D06AE8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987">
              <a:extLst>
                <a:ext uri="{FF2B5EF4-FFF2-40B4-BE49-F238E27FC236}">
                  <a16:creationId xmlns:a16="http://schemas.microsoft.com/office/drawing/2014/main" id="{2EC242F8-E20D-452C-B2AF-8777CF939256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988">
              <a:extLst>
                <a:ext uri="{FF2B5EF4-FFF2-40B4-BE49-F238E27FC236}">
                  <a16:creationId xmlns:a16="http://schemas.microsoft.com/office/drawing/2014/main" id="{B29344A8-6DD9-464C-B160-324BB77BFD5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989">
              <a:extLst>
                <a:ext uri="{FF2B5EF4-FFF2-40B4-BE49-F238E27FC236}">
                  <a16:creationId xmlns:a16="http://schemas.microsoft.com/office/drawing/2014/main" id="{90804E81-4958-4C98-850A-4381C1BC0C42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990">
              <a:extLst>
                <a:ext uri="{FF2B5EF4-FFF2-40B4-BE49-F238E27FC236}">
                  <a16:creationId xmlns:a16="http://schemas.microsoft.com/office/drawing/2014/main" id="{7D1720A4-A03E-4DA6-A166-3F374EA8117F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991">
              <a:extLst>
                <a:ext uri="{FF2B5EF4-FFF2-40B4-BE49-F238E27FC236}">
                  <a16:creationId xmlns:a16="http://schemas.microsoft.com/office/drawing/2014/main" id="{A26E66F1-90C7-4F07-9F90-41094B800698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992">
              <a:extLst>
                <a:ext uri="{FF2B5EF4-FFF2-40B4-BE49-F238E27FC236}">
                  <a16:creationId xmlns:a16="http://schemas.microsoft.com/office/drawing/2014/main" id="{652CC728-ED1F-489D-A40D-7C62BAE8C326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993">
              <a:extLst>
                <a:ext uri="{FF2B5EF4-FFF2-40B4-BE49-F238E27FC236}">
                  <a16:creationId xmlns:a16="http://schemas.microsoft.com/office/drawing/2014/main" id="{8D37A728-179F-4892-BA36-00FCD242C85B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994">
              <a:extLst>
                <a:ext uri="{FF2B5EF4-FFF2-40B4-BE49-F238E27FC236}">
                  <a16:creationId xmlns:a16="http://schemas.microsoft.com/office/drawing/2014/main" id="{33F28AAD-26A3-4F29-8647-2D267BD74815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995">
              <a:extLst>
                <a:ext uri="{FF2B5EF4-FFF2-40B4-BE49-F238E27FC236}">
                  <a16:creationId xmlns:a16="http://schemas.microsoft.com/office/drawing/2014/main" id="{0ADDB2A7-F88F-4DA6-BD40-6133E725C99B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996">
              <a:extLst>
                <a:ext uri="{FF2B5EF4-FFF2-40B4-BE49-F238E27FC236}">
                  <a16:creationId xmlns:a16="http://schemas.microsoft.com/office/drawing/2014/main" id="{23E62C12-AC62-48FA-880F-42EC270B475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997">
              <a:extLst>
                <a:ext uri="{FF2B5EF4-FFF2-40B4-BE49-F238E27FC236}">
                  <a16:creationId xmlns:a16="http://schemas.microsoft.com/office/drawing/2014/main" id="{C64D0239-E431-42BA-932B-2AE912CDBCB6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66">
              <a:extLst>
                <a:ext uri="{FF2B5EF4-FFF2-40B4-BE49-F238E27FC236}">
                  <a16:creationId xmlns:a16="http://schemas.microsoft.com/office/drawing/2014/main" id="{17FF8072-5613-477A-A5A1-D757310E0AA5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67">
              <a:extLst>
                <a:ext uri="{FF2B5EF4-FFF2-40B4-BE49-F238E27FC236}">
                  <a16:creationId xmlns:a16="http://schemas.microsoft.com/office/drawing/2014/main" id="{02684F56-7645-4482-8113-4BCB753A0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68">
              <a:extLst>
                <a:ext uri="{FF2B5EF4-FFF2-40B4-BE49-F238E27FC236}">
                  <a16:creationId xmlns:a16="http://schemas.microsoft.com/office/drawing/2014/main" id="{4A4A2335-4E1C-4398-9C84-2E3146220A25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9">
              <a:extLst>
                <a:ext uri="{FF2B5EF4-FFF2-40B4-BE49-F238E27FC236}">
                  <a16:creationId xmlns:a16="http://schemas.microsoft.com/office/drawing/2014/main" id="{8B22C44A-98E1-4F6C-A941-D9A6AED13EEA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70">
              <a:extLst>
                <a:ext uri="{FF2B5EF4-FFF2-40B4-BE49-F238E27FC236}">
                  <a16:creationId xmlns:a16="http://schemas.microsoft.com/office/drawing/2014/main" id="{CDC0FD21-4D4C-423C-A5D7-04808DEFE50E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71">
              <a:extLst>
                <a:ext uri="{FF2B5EF4-FFF2-40B4-BE49-F238E27FC236}">
                  <a16:creationId xmlns:a16="http://schemas.microsoft.com/office/drawing/2014/main" id="{88BF128F-B007-4D1F-B5D4-A966068AF66C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72">
              <a:extLst>
                <a:ext uri="{FF2B5EF4-FFF2-40B4-BE49-F238E27FC236}">
                  <a16:creationId xmlns:a16="http://schemas.microsoft.com/office/drawing/2014/main" id="{81E6B4E0-707E-4090-B16B-039BC6D1DB4B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73">
              <a:extLst>
                <a:ext uri="{FF2B5EF4-FFF2-40B4-BE49-F238E27FC236}">
                  <a16:creationId xmlns:a16="http://schemas.microsoft.com/office/drawing/2014/main" id="{B82674DB-F367-4166-B866-66F809856E6D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74">
              <a:extLst>
                <a:ext uri="{FF2B5EF4-FFF2-40B4-BE49-F238E27FC236}">
                  <a16:creationId xmlns:a16="http://schemas.microsoft.com/office/drawing/2014/main" id="{6A609542-DE39-46E1-89DA-D2BFE21B14EF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75">
              <a:extLst>
                <a:ext uri="{FF2B5EF4-FFF2-40B4-BE49-F238E27FC236}">
                  <a16:creationId xmlns:a16="http://schemas.microsoft.com/office/drawing/2014/main" id="{FB05757C-D699-48CB-AEB9-4ABFB034E6D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76">
              <a:extLst>
                <a:ext uri="{FF2B5EF4-FFF2-40B4-BE49-F238E27FC236}">
                  <a16:creationId xmlns:a16="http://schemas.microsoft.com/office/drawing/2014/main" id="{E07BA150-593D-4AC8-8BBB-4D0CE2C670EF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77">
              <a:extLst>
                <a:ext uri="{FF2B5EF4-FFF2-40B4-BE49-F238E27FC236}">
                  <a16:creationId xmlns:a16="http://schemas.microsoft.com/office/drawing/2014/main" id="{9CE1D5A8-09C8-475E-9197-24EF95FBD2AE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78">
              <a:extLst>
                <a:ext uri="{FF2B5EF4-FFF2-40B4-BE49-F238E27FC236}">
                  <a16:creationId xmlns:a16="http://schemas.microsoft.com/office/drawing/2014/main" id="{BF9976D9-9E61-4857-B3CF-3A7BF98B2441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9">
              <a:extLst>
                <a:ext uri="{FF2B5EF4-FFF2-40B4-BE49-F238E27FC236}">
                  <a16:creationId xmlns:a16="http://schemas.microsoft.com/office/drawing/2014/main" id="{9C6B754F-D25A-44EC-AF2F-0FA5665D1531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80">
              <a:extLst>
                <a:ext uri="{FF2B5EF4-FFF2-40B4-BE49-F238E27FC236}">
                  <a16:creationId xmlns:a16="http://schemas.microsoft.com/office/drawing/2014/main" id="{B158D7BC-17B6-4643-895E-A83618F58F2F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81">
              <a:extLst>
                <a:ext uri="{FF2B5EF4-FFF2-40B4-BE49-F238E27FC236}">
                  <a16:creationId xmlns:a16="http://schemas.microsoft.com/office/drawing/2014/main" id="{37174D92-4137-4842-96B8-CBDCD7E1515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82">
              <a:extLst>
                <a:ext uri="{FF2B5EF4-FFF2-40B4-BE49-F238E27FC236}">
                  <a16:creationId xmlns:a16="http://schemas.microsoft.com/office/drawing/2014/main" id="{BD08DC28-D714-47F0-8FBD-D7062E6F7193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83">
              <a:extLst>
                <a:ext uri="{FF2B5EF4-FFF2-40B4-BE49-F238E27FC236}">
                  <a16:creationId xmlns:a16="http://schemas.microsoft.com/office/drawing/2014/main" id="{16E39C00-9164-45DA-9E83-C236E9ACF746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84">
              <a:extLst>
                <a:ext uri="{FF2B5EF4-FFF2-40B4-BE49-F238E27FC236}">
                  <a16:creationId xmlns:a16="http://schemas.microsoft.com/office/drawing/2014/main" id="{1EF9E76A-3611-4FE3-BA2A-62415E7C957F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85">
              <a:extLst>
                <a:ext uri="{FF2B5EF4-FFF2-40B4-BE49-F238E27FC236}">
                  <a16:creationId xmlns:a16="http://schemas.microsoft.com/office/drawing/2014/main" id="{6BEE2F30-2311-435F-940D-DF1946432244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86">
              <a:extLst>
                <a:ext uri="{FF2B5EF4-FFF2-40B4-BE49-F238E27FC236}">
                  <a16:creationId xmlns:a16="http://schemas.microsoft.com/office/drawing/2014/main" id="{EA6B8D00-CA62-4310-98B9-F9CB17E80F9C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87">
              <a:extLst>
                <a:ext uri="{FF2B5EF4-FFF2-40B4-BE49-F238E27FC236}">
                  <a16:creationId xmlns:a16="http://schemas.microsoft.com/office/drawing/2014/main" id="{50A7942C-661B-433B-BDE7-2D33C7DA83F6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88">
              <a:extLst>
                <a:ext uri="{FF2B5EF4-FFF2-40B4-BE49-F238E27FC236}">
                  <a16:creationId xmlns:a16="http://schemas.microsoft.com/office/drawing/2014/main" id="{00847EB0-BBBF-49AE-9583-12801A067032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9">
              <a:extLst>
                <a:ext uri="{FF2B5EF4-FFF2-40B4-BE49-F238E27FC236}">
                  <a16:creationId xmlns:a16="http://schemas.microsoft.com/office/drawing/2014/main" id="{2FBC60E3-D718-49C0-A55B-32B581E98FF3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90">
              <a:extLst>
                <a:ext uri="{FF2B5EF4-FFF2-40B4-BE49-F238E27FC236}">
                  <a16:creationId xmlns:a16="http://schemas.microsoft.com/office/drawing/2014/main" id="{004F1227-264B-4677-8569-AF6787A41810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91">
              <a:extLst>
                <a:ext uri="{FF2B5EF4-FFF2-40B4-BE49-F238E27FC236}">
                  <a16:creationId xmlns:a16="http://schemas.microsoft.com/office/drawing/2014/main" id="{602C6CF8-52FD-43A6-ADFF-41C1D426E688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92">
              <a:extLst>
                <a:ext uri="{FF2B5EF4-FFF2-40B4-BE49-F238E27FC236}">
                  <a16:creationId xmlns:a16="http://schemas.microsoft.com/office/drawing/2014/main" id="{940C3060-8D9D-4AF1-81A1-7790185BA6AB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93">
              <a:extLst>
                <a:ext uri="{FF2B5EF4-FFF2-40B4-BE49-F238E27FC236}">
                  <a16:creationId xmlns:a16="http://schemas.microsoft.com/office/drawing/2014/main" id="{C3C8F245-4324-4CC7-8A0B-5FAD7E9D365B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94">
              <a:extLst>
                <a:ext uri="{FF2B5EF4-FFF2-40B4-BE49-F238E27FC236}">
                  <a16:creationId xmlns:a16="http://schemas.microsoft.com/office/drawing/2014/main" id="{FB598EA1-32EC-4E60-B120-6E81BA9CB4B5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95">
              <a:extLst>
                <a:ext uri="{FF2B5EF4-FFF2-40B4-BE49-F238E27FC236}">
                  <a16:creationId xmlns:a16="http://schemas.microsoft.com/office/drawing/2014/main" id="{67144042-8D3C-44B7-BDA2-9C41D158664F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96">
              <a:extLst>
                <a:ext uri="{FF2B5EF4-FFF2-40B4-BE49-F238E27FC236}">
                  <a16:creationId xmlns:a16="http://schemas.microsoft.com/office/drawing/2014/main" id="{BCCBEA45-F9EF-4AE6-8BE7-B684F1E755A6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2" name="Picture 1226">
            <a:extLst>
              <a:ext uri="{FF2B5EF4-FFF2-40B4-BE49-F238E27FC236}">
                <a16:creationId xmlns:a16="http://schemas.microsoft.com/office/drawing/2014/main" id="{65D3EAAA-2C5B-4E1A-9DA2-9DCFA786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05" y="1286046"/>
            <a:ext cx="5015768" cy="4259879"/>
          </a:xfrm>
          <a:prstGeom prst="rect">
            <a:avLst/>
          </a:prstGeom>
        </p:spPr>
      </p:pic>
      <p:pic>
        <p:nvPicPr>
          <p:cNvPr id="203" name="Picture 2" descr="Related image">
            <a:extLst>
              <a:ext uri="{FF2B5EF4-FFF2-40B4-BE49-F238E27FC236}">
                <a16:creationId xmlns:a16="http://schemas.microsoft.com/office/drawing/2014/main" id="{9B0EB1E0-45CF-4BA7-867F-CA2953D5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EFCD3275-CDFB-61A1-43D0-E9B46D4D50C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</p:spTree>
    <p:extLst>
      <p:ext uri="{BB962C8B-B14F-4D97-AF65-F5344CB8AC3E}">
        <p14:creationId xmlns:p14="http://schemas.microsoft.com/office/powerpoint/2010/main" val="1643956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F6A33C3F-A520-4F3D-B70D-B3C2D65B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24" y="1942734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">
            <a:extLst>
              <a:ext uri="{FF2B5EF4-FFF2-40B4-BE49-F238E27FC236}">
                <a16:creationId xmlns:a16="http://schemas.microsoft.com/office/drawing/2014/main" id="{02673271-9990-40ED-B9F6-2BF73CF3B72F}"/>
              </a:ext>
            </a:extLst>
          </p:cNvPr>
          <p:cNvGrpSpPr/>
          <p:nvPr/>
        </p:nvGrpSpPr>
        <p:grpSpPr>
          <a:xfrm>
            <a:off x="5989010" y="1678668"/>
            <a:ext cx="1823929" cy="3372740"/>
            <a:chOff x="5989010" y="1678668"/>
            <a:chExt cx="1823929" cy="3372740"/>
          </a:xfrm>
        </p:grpSpPr>
        <p:sp>
          <p:nvSpPr>
            <p:cNvPr id="4" name="Freeform: Shape 961">
              <a:extLst>
                <a:ext uri="{FF2B5EF4-FFF2-40B4-BE49-F238E27FC236}">
                  <a16:creationId xmlns:a16="http://schemas.microsoft.com/office/drawing/2014/main" id="{1DC7D361-9909-4C17-8138-A3CBD4CFEBA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62">
              <a:extLst>
                <a:ext uri="{FF2B5EF4-FFF2-40B4-BE49-F238E27FC236}">
                  <a16:creationId xmlns:a16="http://schemas.microsoft.com/office/drawing/2014/main" id="{84AF0F7D-3269-4A16-90B5-61A44999491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963">
              <a:extLst>
                <a:ext uri="{FF2B5EF4-FFF2-40B4-BE49-F238E27FC236}">
                  <a16:creationId xmlns:a16="http://schemas.microsoft.com/office/drawing/2014/main" id="{2600E1BA-F230-4C47-8CDF-DF64A714EBE9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964">
              <a:extLst>
                <a:ext uri="{FF2B5EF4-FFF2-40B4-BE49-F238E27FC236}">
                  <a16:creationId xmlns:a16="http://schemas.microsoft.com/office/drawing/2014/main" id="{B8DB235D-59F1-48A0-B46C-F889A36625D3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965">
              <a:extLst>
                <a:ext uri="{FF2B5EF4-FFF2-40B4-BE49-F238E27FC236}">
                  <a16:creationId xmlns:a16="http://schemas.microsoft.com/office/drawing/2014/main" id="{62B36E70-B738-4D8F-B7C3-E1A1F884D6F7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966">
              <a:extLst>
                <a:ext uri="{FF2B5EF4-FFF2-40B4-BE49-F238E27FC236}">
                  <a16:creationId xmlns:a16="http://schemas.microsoft.com/office/drawing/2014/main" id="{7FBF3EC0-DF26-4896-B74D-CE5C45680166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967">
              <a:extLst>
                <a:ext uri="{FF2B5EF4-FFF2-40B4-BE49-F238E27FC236}">
                  <a16:creationId xmlns:a16="http://schemas.microsoft.com/office/drawing/2014/main" id="{45E7D994-8DC1-4197-A64B-EBE02A9A15FE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968">
              <a:extLst>
                <a:ext uri="{FF2B5EF4-FFF2-40B4-BE49-F238E27FC236}">
                  <a16:creationId xmlns:a16="http://schemas.microsoft.com/office/drawing/2014/main" id="{921D449E-1CEE-4DEF-B635-89AD3B1F0B69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969">
              <a:extLst>
                <a:ext uri="{FF2B5EF4-FFF2-40B4-BE49-F238E27FC236}">
                  <a16:creationId xmlns:a16="http://schemas.microsoft.com/office/drawing/2014/main" id="{D36597CF-3902-4754-B2EA-CF2961DF9D78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970">
              <a:extLst>
                <a:ext uri="{FF2B5EF4-FFF2-40B4-BE49-F238E27FC236}">
                  <a16:creationId xmlns:a16="http://schemas.microsoft.com/office/drawing/2014/main" id="{0D21B772-5714-495F-972A-25CAB6151E52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971">
              <a:extLst>
                <a:ext uri="{FF2B5EF4-FFF2-40B4-BE49-F238E27FC236}">
                  <a16:creationId xmlns:a16="http://schemas.microsoft.com/office/drawing/2014/main" id="{25EF4205-DD7C-489F-82E8-F62452907363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972">
              <a:extLst>
                <a:ext uri="{FF2B5EF4-FFF2-40B4-BE49-F238E27FC236}">
                  <a16:creationId xmlns:a16="http://schemas.microsoft.com/office/drawing/2014/main" id="{BBAB33BE-5618-4572-9475-5F58EA0D626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973">
              <a:extLst>
                <a:ext uri="{FF2B5EF4-FFF2-40B4-BE49-F238E27FC236}">
                  <a16:creationId xmlns:a16="http://schemas.microsoft.com/office/drawing/2014/main" id="{F8AB709C-BC2A-4137-9E3C-8832A4078263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974">
              <a:extLst>
                <a:ext uri="{FF2B5EF4-FFF2-40B4-BE49-F238E27FC236}">
                  <a16:creationId xmlns:a16="http://schemas.microsoft.com/office/drawing/2014/main" id="{C9F94BAD-0D8D-472B-A736-BF94A0BCEAD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975">
              <a:extLst>
                <a:ext uri="{FF2B5EF4-FFF2-40B4-BE49-F238E27FC236}">
                  <a16:creationId xmlns:a16="http://schemas.microsoft.com/office/drawing/2014/main" id="{57E1794F-A023-4D19-9DE7-7BF34C3D866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976">
              <a:extLst>
                <a:ext uri="{FF2B5EF4-FFF2-40B4-BE49-F238E27FC236}">
                  <a16:creationId xmlns:a16="http://schemas.microsoft.com/office/drawing/2014/main" id="{451E6654-FECA-4296-99A0-F9629D2A8F21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977">
              <a:extLst>
                <a:ext uri="{FF2B5EF4-FFF2-40B4-BE49-F238E27FC236}">
                  <a16:creationId xmlns:a16="http://schemas.microsoft.com/office/drawing/2014/main" id="{BB848188-26F8-40B8-8913-AE9E8A815A9A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978">
              <a:extLst>
                <a:ext uri="{FF2B5EF4-FFF2-40B4-BE49-F238E27FC236}">
                  <a16:creationId xmlns:a16="http://schemas.microsoft.com/office/drawing/2014/main" id="{B2BFA02C-6D72-438C-A8EE-1D43410EBB77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979">
              <a:extLst>
                <a:ext uri="{FF2B5EF4-FFF2-40B4-BE49-F238E27FC236}">
                  <a16:creationId xmlns:a16="http://schemas.microsoft.com/office/drawing/2014/main" id="{B489FACA-17FA-401E-9E10-DB522F57ECB0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980">
              <a:extLst>
                <a:ext uri="{FF2B5EF4-FFF2-40B4-BE49-F238E27FC236}">
                  <a16:creationId xmlns:a16="http://schemas.microsoft.com/office/drawing/2014/main" id="{AEDD3FB1-7F7F-49E5-9DF6-E5AE61B005C7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981">
              <a:extLst>
                <a:ext uri="{FF2B5EF4-FFF2-40B4-BE49-F238E27FC236}">
                  <a16:creationId xmlns:a16="http://schemas.microsoft.com/office/drawing/2014/main" id="{D5661EEA-531E-4BAF-B23D-FDD0B3D3F19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982">
              <a:extLst>
                <a:ext uri="{FF2B5EF4-FFF2-40B4-BE49-F238E27FC236}">
                  <a16:creationId xmlns:a16="http://schemas.microsoft.com/office/drawing/2014/main" id="{63B10DD4-A26E-4903-B699-0C7F08AC3E98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983">
              <a:extLst>
                <a:ext uri="{FF2B5EF4-FFF2-40B4-BE49-F238E27FC236}">
                  <a16:creationId xmlns:a16="http://schemas.microsoft.com/office/drawing/2014/main" id="{5C6FA09E-8CA3-42AA-98D8-C50D8B40AC9F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984">
              <a:extLst>
                <a:ext uri="{FF2B5EF4-FFF2-40B4-BE49-F238E27FC236}">
                  <a16:creationId xmlns:a16="http://schemas.microsoft.com/office/drawing/2014/main" id="{D1B03FDC-581B-415E-AA7B-417A40410C02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985">
              <a:extLst>
                <a:ext uri="{FF2B5EF4-FFF2-40B4-BE49-F238E27FC236}">
                  <a16:creationId xmlns:a16="http://schemas.microsoft.com/office/drawing/2014/main" id="{DE99B2BA-09DF-40B4-BEB0-3A64E256C653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986">
              <a:extLst>
                <a:ext uri="{FF2B5EF4-FFF2-40B4-BE49-F238E27FC236}">
                  <a16:creationId xmlns:a16="http://schemas.microsoft.com/office/drawing/2014/main" id="{742FD826-E7B9-4908-92D9-7281FA636CC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987">
              <a:extLst>
                <a:ext uri="{FF2B5EF4-FFF2-40B4-BE49-F238E27FC236}">
                  <a16:creationId xmlns:a16="http://schemas.microsoft.com/office/drawing/2014/main" id="{9167FEA3-579F-44D3-92F5-7DFF80F9B410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988">
              <a:extLst>
                <a:ext uri="{FF2B5EF4-FFF2-40B4-BE49-F238E27FC236}">
                  <a16:creationId xmlns:a16="http://schemas.microsoft.com/office/drawing/2014/main" id="{8E667933-C7FE-46C0-A327-4DA4DE17746E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989">
              <a:extLst>
                <a:ext uri="{FF2B5EF4-FFF2-40B4-BE49-F238E27FC236}">
                  <a16:creationId xmlns:a16="http://schemas.microsoft.com/office/drawing/2014/main" id="{D1407B38-87E5-4340-B4D6-F5552CDAD424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990">
              <a:extLst>
                <a:ext uri="{FF2B5EF4-FFF2-40B4-BE49-F238E27FC236}">
                  <a16:creationId xmlns:a16="http://schemas.microsoft.com/office/drawing/2014/main" id="{53F5F0E4-4C43-499B-B11B-554CCC0BE2B6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991">
              <a:extLst>
                <a:ext uri="{FF2B5EF4-FFF2-40B4-BE49-F238E27FC236}">
                  <a16:creationId xmlns:a16="http://schemas.microsoft.com/office/drawing/2014/main" id="{B00C44CB-221C-437E-8934-FE552AA95242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992">
              <a:extLst>
                <a:ext uri="{FF2B5EF4-FFF2-40B4-BE49-F238E27FC236}">
                  <a16:creationId xmlns:a16="http://schemas.microsoft.com/office/drawing/2014/main" id="{FB20C7D9-A073-40E3-B176-0BA4BB878A71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993">
              <a:extLst>
                <a:ext uri="{FF2B5EF4-FFF2-40B4-BE49-F238E27FC236}">
                  <a16:creationId xmlns:a16="http://schemas.microsoft.com/office/drawing/2014/main" id="{14CE4196-78DA-4138-A07A-9A6E02C6F074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994">
              <a:extLst>
                <a:ext uri="{FF2B5EF4-FFF2-40B4-BE49-F238E27FC236}">
                  <a16:creationId xmlns:a16="http://schemas.microsoft.com/office/drawing/2014/main" id="{09AB7006-B5F5-4E6D-ACC0-CED0C4719711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995">
              <a:extLst>
                <a:ext uri="{FF2B5EF4-FFF2-40B4-BE49-F238E27FC236}">
                  <a16:creationId xmlns:a16="http://schemas.microsoft.com/office/drawing/2014/main" id="{2C098495-3E11-4609-A21A-9E6C4F12FBDA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996">
              <a:extLst>
                <a:ext uri="{FF2B5EF4-FFF2-40B4-BE49-F238E27FC236}">
                  <a16:creationId xmlns:a16="http://schemas.microsoft.com/office/drawing/2014/main" id="{15EBE5C0-E0D4-43D5-BD23-D35FA8862EDA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997">
              <a:extLst>
                <a:ext uri="{FF2B5EF4-FFF2-40B4-BE49-F238E27FC236}">
                  <a16:creationId xmlns:a16="http://schemas.microsoft.com/office/drawing/2014/main" id="{292AC655-D1B2-4E98-8F70-783C06B44A0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998">
              <a:extLst>
                <a:ext uri="{FF2B5EF4-FFF2-40B4-BE49-F238E27FC236}">
                  <a16:creationId xmlns:a16="http://schemas.microsoft.com/office/drawing/2014/main" id="{D4BD4659-4C1F-432F-9C79-A5DD067FAFA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999">
              <a:extLst>
                <a:ext uri="{FF2B5EF4-FFF2-40B4-BE49-F238E27FC236}">
                  <a16:creationId xmlns:a16="http://schemas.microsoft.com/office/drawing/2014/main" id="{E954CCFB-0F40-4A4C-9CF5-B183C80068EB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1000">
              <a:extLst>
                <a:ext uri="{FF2B5EF4-FFF2-40B4-BE49-F238E27FC236}">
                  <a16:creationId xmlns:a16="http://schemas.microsoft.com/office/drawing/2014/main" id="{E9C8485A-3F36-42DF-9E4A-0B74103182D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1001">
              <a:extLst>
                <a:ext uri="{FF2B5EF4-FFF2-40B4-BE49-F238E27FC236}">
                  <a16:creationId xmlns:a16="http://schemas.microsoft.com/office/drawing/2014/main" id="{537EAA28-BA4B-46B1-BFF6-445144CD11CF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1002">
              <a:extLst>
                <a:ext uri="{FF2B5EF4-FFF2-40B4-BE49-F238E27FC236}">
                  <a16:creationId xmlns:a16="http://schemas.microsoft.com/office/drawing/2014/main" id="{F29CAE19-6548-4FDE-ADF0-20365BDB15CC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1003">
              <a:extLst>
                <a:ext uri="{FF2B5EF4-FFF2-40B4-BE49-F238E27FC236}">
                  <a16:creationId xmlns:a16="http://schemas.microsoft.com/office/drawing/2014/main" id="{C3E76179-7929-47BB-9ED1-2F7D97EEC6DF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1004">
              <a:extLst>
                <a:ext uri="{FF2B5EF4-FFF2-40B4-BE49-F238E27FC236}">
                  <a16:creationId xmlns:a16="http://schemas.microsoft.com/office/drawing/2014/main" id="{757B50F6-A44C-498B-81C8-32D80F26587D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1005">
              <a:extLst>
                <a:ext uri="{FF2B5EF4-FFF2-40B4-BE49-F238E27FC236}">
                  <a16:creationId xmlns:a16="http://schemas.microsoft.com/office/drawing/2014/main" id="{AA7270E5-D9BE-46B2-A4CD-6DB766EE0FD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1006">
              <a:extLst>
                <a:ext uri="{FF2B5EF4-FFF2-40B4-BE49-F238E27FC236}">
                  <a16:creationId xmlns:a16="http://schemas.microsoft.com/office/drawing/2014/main" id="{B3CF1DBA-259E-458E-8A93-5FD23FE7C479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1007">
              <a:extLst>
                <a:ext uri="{FF2B5EF4-FFF2-40B4-BE49-F238E27FC236}">
                  <a16:creationId xmlns:a16="http://schemas.microsoft.com/office/drawing/2014/main" id="{0BF582E2-2AA9-4EC2-8F73-4C706CBCB40E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1008">
              <a:extLst>
                <a:ext uri="{FF2B5EF4-FFF2-40B4-BE49-F238E27FC236}">
                  <a16:creationId xmlns:a16="http://schemas.microsoft.com/office/drawing/2014/main" id="{17AE85AE-48FE-4A96-BDC0-E6A7829045C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1009">
              <a:extLst>
                <a:ext uri="{FF2B5EF4-FFF2-40B4-BE49-F238E27FC236}">
                  <a16:creationId xmlns:a16="http://schemas.microsoft.com/office/drawing/2014/main" id="{5EE6F4A9-A09B-42FE-97A4-8997B18E4FF3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1010">
              <a:extLst>
                <a:ext uri="{FF2B5EF4-FFF2-40B4-BE49-F238E27FC236}">
                  <a16:creationId xmlns:a16="http://schemas.microsoft.com/office/drawing/2014/main" id="{5780452B-F037-452A-8AF8-9BA6E344D9C0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1011">
              <a:extLst>
                <a:ext uri="{FF2B5EF4-FFF2-40B4-BE49-F238E27FC236}">
                  <a16:creationId xmlns:a16="http://schemas.microsoft.com/office/drawing/2014/main" id="{0CCC34F0-810A-4FB8-883F-9D9FC21A473D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1012">
              <a:extLst>
                <a:ext uri="{FF2B5EF4-FFF2-40B4-BE49-F238E27FC236}">
                  <a16:creationId xmlns:a16="http://schemas.microsoft.com/office/drawing/2014/main" id="{8A864EA8-2DC3-4A4C-BD01-C5858CA5C52D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1013">
              <a:extLst>
                <a:ext uri="{FF2B5EF4-FFF2-40B4-BE49-F238E27FC236}">
                  <a16:creationId xmlns:a16="http://schemas.microsoft.com/office/drawing/2014/main" id="{A2616197-8AC6-44BD-98A1-BA16671F7E7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1014">
              <a:extLst>
                <a:ext uri="{FF2B5EF4-FFF2-40B4-BE49-F238E27FC236}">
                  <a16:creationId xmlns:a16="http://schemas.microsoft.com/office/drawing/2014/main" id="{8AA229C0-E58A-4598-9448-2E70E78F319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1015">
              <a:extLst>
                <a:ext uri="{FF2B5EF4-FFF2-40B4-BE49-F238E27FC236}">
                  <a16:creationId xmlns:a16="http://schemas.microsoft.com/office/drawing/2014/main" id="{B79FCF92-C993-4B69-9989-CA4DCDBBDC8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1016">
              <a:extLst>
                <a:ext uri="{FF2B5EF4-FFF2-40B4-BE49-F238E27FC236}">
                  <a16:creationId xmlns:a16="http://schemas.microsoft.com/office/drawing/2014/main" id="{4A848BF2-6E94-4A57-BCF9-3E461410442B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1017">
              <a:extLst>
                <a:ext uri="{FF2B5EF4-FFF2-40B4-BE49-F238E27FC236}">
                  <a16:creationId xmlns:a16="http://schemas.microsoft.com/office/drawing/2014/main" id="{E81CBED2-34B8-4AFE-811F-7FCEF37079D4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1018">
              <a:extLst>
                <a:ext uri="{FF2B5EF4-FFF2-40B4-BE49-F238E27FC236}">
                  <a16:creationId xmlns:a16="http://schemas.microsoft.com/office/drawing/2014/main" id="{E3386A4E-9E90-45CE-91DC-0FD198B4633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1019">
              <a:extLst>
                <a:ext uri="{FF2B5EF4-FFF2-40B4-BE49-F238E27FC236}">
                  <a16:creationId xmlns:a16="http://schemas.microsoft.com/office/drawing/2014/main" id="{81A22E30-83B3-43DB-87B2-E9F9DBF4DC4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1020">
              <a:extLst>
                <a:ext uri="{FF2B5EF4-FFF2-40B4-BE49-F238E27FC236}">
                  <a16:creationId xmlns:a16="http://schemas.microsoft.com/office/drawing/2014/main" id="{80D8A127-9F47-4E7E-9030-7C14EBDDFCC0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1021">
              <a:extLst>
                <a:ext uri="{FF2B5EF4-FFF2-40B4-BE49-F238E27FC236}">
                  <a16:creationId xmlns:a16="http://schemas.microsoft.com/office/drawing/2014/main" id="{CA93D031-0B30-485E-B2EA-D17DCCF72EE2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1022">
              <a:extLst>
                <a:ext uri="{FF2B5EF4-FFF2-40B4-BE49-F238E27FC236}">
                  <a16:creationId xmlns:a16="http://schemas.microsoft.com/office/drawing/2014/main" id="{066DAC47-316C-4708-8578-4B61BB34D00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1023">
              <a:extLst>
                <a:ext uri="{FF2B5EF4-FFF2-40B4-BE49-F238E27FC236}">
                  <a16:creationId xmlns:a16="http://schemas.microsoft.com/office/drawing/2014/main" id="{BB52562C-5DE4-4287-AF57-4CF1D46BEB36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1024">
              <a:extLst>
                <a:ext uri="{FF2B5EF4-FFF2-40B4-BE49-F238E27FC236}">
                  <a16:creationId xmlns:a16="http://schemas.microsoft.com/office/drawing/2014/main" id="{AAB5A0BE-FDB7-42D9-A91E-AACF6C23129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1025">
              <a:extLst>
                <a:ext uri="{FF2B5EF4-FFF2-40B4-BE49-F238E27FC236}">
                  <a16:creationId xmlns:a16="http://schemas.microsoft.com/office/drawing/2014/main" id="{43A94C05-925F-41F1-96DC-4E4BE861B50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1026">
              <a:extLst>
                <a:ext uri="{FF2B5EF4-FFF2-40B4-BE49-F238E27FC236}">
                  <a16:creationId xmlns:a16="http://schemas.microsoft.com/office/drawing/2014/main" id="{48E333B1-38EE-4FFA-871A-C5B2DB1819A3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1027">
              <a:extLst>
                <a:ext uri="{FF2B5EF4-FFF2-40B4-BE49-F238E27FC236}">
                  <a16:creationId xmlns:a16="http://schemas.microsoft.com/office/drawing/2014/main" id="{818892BD-E767-4318-992C-24213D018C70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1028">
              <a:extLst>
                <a:ext uri="{FF2B5EF4-FFF2-40B4-BE49-F238E27FC236}">
                  <a16:creationId xmlns:a16="http://schemas.microsoft.com/office/drawing/2014/main" id="{C0DBDBF5-666C-4FB7-A177-56CD4A723AD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1029">
              <a:extLst>
                <a:ext uri="{FF2B5EF4-FFF2-40B4-BE49-F238E27FC236}">
                  <a16:creationId xmlns:a16="http://schemas.microsoft.com/office/drawing/2014/main" id="{D04CB5FF-6556-4DDE-A0E9-E2D8C69B3D8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1030">
              <a:extLst>
                <a:ext uri="{FF2B5EF4-FFF2-40B4-BE49-F238E27FC236}">
                  <a16:creationId xmlns:a16="http://schemas.microsoft.com/office/drawing/2014/main" id="{23647E3F-AF8C-4531-9939-329A3660FBA1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1031">
              <a:extLst>
                <a:ext uri="{FF2B5EF4-FFF2-40B4-BE49-F238E27FC236}">
                  <a16:creationId xmlns:a16="http://schemas.microsoft.com/office/drawing/2014/main" id="{70F358D8-DCB7-41FB-A4C7-A04DE19F9E0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1032">
              <a:extLst>
                <a:ext uri="{FF2B5EF4-FFF2-40B4-BE49-F238E27FC236}">
                  <a16:creationId xmlns:a16="http://schemas.microsoft.com/office/drawing/2014/main" id="{7EC9EEAD-BF63-472F-8526-A96389E12B85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1033">
              <a:extLst>
                <a:ext uri="{FF2B5EF4-FFF2-40B4-BE49-F238E27FC236}">
                  <a16:creationId xmlns:a16="http://schemas.microsoft.com/office/drawing/2014/main" id="{21186803-EFEA-4103-88FB-48E7968E4016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1034">
              <a:extLst>
                <a:ext uri="{FF2B5EF4-FFF2-40B4-BE49-F238E27FC236}">
                  <a16:creationId xmlns:a16="http://schemas.microsoft.com/office/drawing/2014/main" id="{9B23A186-A962-448A-BC0C-B5CEB282EFE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1035">
              <a:extLst>
                <a:ext uri="{FF2B5EF4-FFF2-40B4-BE49-F238E27FC236}">
                  <a16:creationId xmlns:a16="http://schemas.microsoft.com/office/drawing/2014/main" id="{2D56B241-1561-4B63-8D6B-10892B1EB82C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1036">
              <a:extLst>
                <a:ext uri="{FF2B5EF4-FFF2-40B4-BE49-F238E27FC236}">
                  <a16:creationId xmlns:a16="http://schemas.microsoft.com/office/drawing/2014/main" id="{E0ADD8AB-6116-4867-BD92-35AAF854FCB5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1037">
              <a:extLst>
                <a:ext uri="{FF2B5EF4-FFF2-40B4-BE49-F238E27FC236}">
                  <a16:creationId xmlns:a16="http://schemas.microsoft.com/office/drawing/2014/main" id="{6A6560BA-6333-4DD4-A3DB-5FC13484C50B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1038">
              <a:extLst>
                <a:ext uri="{FF2B5EF4-FFF2-40B4-BE49-F238E27FC236}">
                  <a16:creationId xmlns:a16="http://schemas.microsoft.com/office/drawing/2014/main" id="{FD4678D2-DB29-49BD-A2EA-75EE1160E309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1039">
              <a:extLst>
                <a:ext uri="{FF2B5EF4-FFF2-40B4-BE49-F238E27FC236}">
                  <a16:creationId xmlns:a16="http://schemas.microsoft.com/office/drawing/2014/main" id="{C8EDA040-7CB9-4F97-968E-5F1A88C18142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1040">
              <a:extLst>
                <a:ext uri="{FF2B5EF4-FFF2-40B4-BE49-F238E27FC236}">
                  <a16:creationId xmlns:a16="http://schemas.microsoft.com/office/drawing/2014/main" id="{00E52C26-8811-4012-AB29-72D4B4A73816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1041">
              <a:extLst>
                <a:ext uri="{FF2B5EF4-FFF2-40B4-BE49-F238E27FC236}">
                  <a16:creationId xmlns:a16="http://schemas.microsoft.com/office/drawing/2014/main" id="{76A36704-775D-411C-A740-519431AE1D6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1042">
              <a:extLst>
                <a:ext uri="{FF2B5EF4-FFF2-40B4-BE49-F238E27FC236}">
                  <a16:creationId xmlns:a16="http://schemas.microsoft.com/office/drawing/2014/main" id="{13439209-43D8-412D-8C94-B46E4E787C4C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1043">
              <a:extLst>
                <a:ext uri="{FF2B5EF4-FFF2-40B4-BE49-F238E27FC236}">
                  <a16:creationId xmlns:a16="http://schemas.microsoft.com/office/drawing/2014/main" id="{E3E4B149-3E89-438A-8B38-B0BF373BFEF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1044">
              <a:extLst>
                <a:ext uri="{FF2B5EF4-FFF2-40B4-BE49-F238E27FC236}">
                  <a16:creationId xmlns:a16="http://schemas.microsoft.com/office/drawing/2014/main" id="{D3221649-46CC-4EBC-A502-FFE9096002BC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1045">
              <a:extLst>
                <a:ext uri="{FF2B5EF4-FFF2-40B4-BE49-F238E27FC236}">
                  <a16:creationId xmlns:a16="http://schemas.microsoft.com/office/drawing/2014/main" id="{24879DF9-5AB2-422A-B7CA-195A6B6EC35C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1046">
              <a:extLst>
                <a:ext uri="{FF2B5EF4-FFF2-40B4-BE49-F238E27FC236}">
                  <a16:creationId xmlns:a16="http://schemas.microsoft.com/office/drawing/2014/main" id="{48833465-EDCD-448A-8278-F723772D2E21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1047">
              <a:extLst>
                <a:ext uri="{FF2B5EF4-FFF2-40B4-BE49-F238E27FC236}">
                  <a16:creationId xmlns:a16="http://schemas.microsoft.com/office/drawing/2014/main" id="{08039E81-6353-4F3D-A21D-93A4F6C1C767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1048">
              <a:extLst>
                <a:ext uri="{FF2B5EF4-FFF2-40B4-BE49-F238E27FC236}">
                  <a16:creationId xmlns:a16="http://schemas.microsoft.com/office/drawing/2014/main" id="{4C016134-E127-46BB-B396-55B26DEE74CE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1049">
              <a:extLst>
                <a:ext uri="{FF2B5EF4-FFF2-40B4-BE49-F238E27FC236}">
                  <a16:creationId xmlns:a16="http://schemas.microsoft.com/office/drawing/2014/main" id="{139998F1-42B6-4E7F-9AD7-21EA4141F767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1050">
              <a:extLst>
                <a:ext uri="{FF2B5EF4-FFF2-40B4-BE49-F238E27FC236}">
                  <a16:creationId xmlns:a16="http://schemas.microsoft.com/office/drawing/2014/main" id="{0A8942DA-1BDE-40F1-A3A6-E2BD79EF7393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1051">
              <a:extLst>
                <a:ext uri="{FF2B5EF4-FFF2-40B4-BE49-F238E27FC236}">
                  <a16:creationId xmlns:a16="http://schemas.microsoft.com/office/drawing/2014/main" id="{8C3AA33A-8A30-4F58-AD9B-CA6169D49EB7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1052">
              <a:extLst>
                <a:ext uri="{FF2B5EF4-FFF2-40B4-BE49-F238E27FC236}">
                  <a16:creationId xmlns:a16="http://schemas.microsoft.com/office/drawing/2014/main" id="{04057FAD-2FB1-4F7E-8C66-3C839373B66E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1053">
              <a:extLst>
                <a:ext uri="{FF2B5EF4-FFF2-40B4-BE49-F238E27FC236}">
                  <a16:creationId xmlns:a16="http://schemas.microsoft.com/office/drawing/2014/main" id="{CA36F04A-52F8-4819-A130-2D7E0E816841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1054">
              <a:extLst>
                <a:ext uri="{FF2B5EF4-FFF2-40B4-BE49-F238E27FC236}">
                  <a16:creationId xmlns:a16="http://schemas.microsoft.com/office/drawing/2014/main" id="{B38259E7-9FD9-44AB-8A4D-1F1FF25A99EF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1055">
              <a:extLst>
                <a:ext uri="{FF2B5EF4-FFF2-40B4-BE49-F238E27FC236}">
                  <a16:creationId xmlns:a16="http://schemas.microsoft.com/office/drawing/2014/main" id="{BF395E14-D94E-43CE-8CF5-F8EB532AA4E5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1056">
              <a:extLst>
                <a:ext uri="{FF2B5EF4-FFF2-40B4-BE49-F238E27FC236}">
                  <a16:creationId xmlns:a16="http://schemas.microsoft.com/office/drawing/2014/main" id="{DE27727C-2562-44F6-AB44-83D6B66B448E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1057">
              <a:extLst>
                <a:ext uri="{FF2B5EF4-FFF2-40B4-BE49-F238E27FC236}">
                  <a16:creationId xmlns:a16="http://schemas.microsoft.com/office/drawing/2014/main" id="{26DC45DB-CD72-4277-9ABC-DA0FA02BA4F8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1058">
              <a:extLst>
                <a:ext uri="{FF2B5EF4-FFF2-40B4-BE49-F238E27FC236}">
                  <a16:creationId xmlns:a16="http://schemas.microsoft.com/office/drawing/2014/main" id="{6E039E13-3169-4A9D-BD98-A2FC133C30F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1059">
              <a:extLst>
                <a:ext uri="{FF2B5EF4-FFF2-40B4-BE49-F238E27FC236}">
                  <a16:creationId xmlns:a16="http://schemas.microsoft.com/office/drawing/2014/main" id="{EE36F154-81EE-433B-B59C-E23DF6F8D8F4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1060">
              <a:extLst>
                <a:ext uri="{FF2B5EF4-FFF2-40B4-BE49-F238E27FC236}">
                  <a16:creationId xmlns:a16="http://schemas.microsoft.com/office/drawing/2014/main" id="{20768B4F-D94B-4E10-A0F7-8450DDC2E9CC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1061">
              <a:extLst>
                <a:ext uri="{FF2B5EF4-FFF2-40B4-BE49-F238E27FC236}">
                  <a16:creationId xmlns:a16="http://schemas.microsoft.com/office/drawing/2014/main" id="{345D6390-DACB-4F20-AB42-D6F883741A0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1062">
              <a:extLst>
                <a:ext uri="{FF2B5EF4-FFF2-40B4-BE49-F238E27FC236}">
                  <a16:creationId xmlns:a16="http://schemas.microsoft.com/office/drawing/2014/main" id="{A0EF6F61-E75E-4FAB-81F0-CF22B9EFF86D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1063">
              <a:extLst>
                <a:ext uri="{FF2B5EF4-FFF2-40B4-BE49-F238E27FC236}">
                  <a16:creationId xmlns:a16="http://schemas.microsoft.com/office/drawing/2014/main" id="{EB11397F-A5B8-420F-BEE5-BE5BD83B4ECE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1064">
              <a:extLst>
                <a:ext uri="{FF2B5EF4-FFF2-40B4-BE49-F238E27FC236}">
                  <a16:creationId xmlns:a16="http://schemas.microsoft.com/office/drawing/2014/main" id="{ACFACEA4-1609-431C-8F6E-A5EADA480B57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1065">
              <a:extLst>
                <a:ext uri="{FF2B5EF4-FFF2-40B4-BE49-F238E27FC236}">
                  <a16:creationId xmlns:a16="http://schemas.microsoft.com/office/drawing/2014/main" id="{9E61BE91-47A8-4448-84CA-D5DBDBEABD97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1066">
              <a:extLst>
                <a:ext uri="{FF2B5EF4-FFF2-40B4-BE49-F238E27FC236}">
                  <a16:creationId xmlns:a16="http://schemas.microsoft.com/office/drawing/2014/main" id="{9E4F38FD-FAF3-4181-BF79-5F4512FB6851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1067">
              <a:extLst>
                <a:ext uri="{FF2B5EF4-FFF2-40B4-BE49-F238E27FC236}">
                  <a16:creationId xmlns:a16="http://schemas.microsoft.com/office/drawing/2014/main" id="{9F71CA37-A57F-4AE8-8757-91280CDACE89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1068">
              <a:extLst>
                <a:ext uri="{FF2B5EF4-FFF2-40B4-BE49-F238E27FC236}">
                  <a16:creationId xmlns:a16="http://schemas.microsoft.com/office/drawing/2014/main" id="{40B3CFA8-1164-4714-A387-774B5FE2B933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1069">
              <a:extLst>
                <a:ext uri="{FF2B5EF4-FFF2-40B4-BE49-F238E27FC236}">
                  <a16:creationId xmlns:a16="http://schemas.microsoft.com/office/drawing/2014/main" id="{98EFD01E-1A79-478A-8E66-3648942B75B7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1070">
              <a:extLst>
                <a:ext uri="{FF2B5EF4-FFF2-40B4-BE49-F238E27FC236}">
                  <a16:creationId xmlns:a16="http://schemas.microsoft.com/office/drawing/2014/main" id="{2C05D0B8-70C8-4D4B-8403-7A7C583F85C6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1071">
              <a:extLst>
                <a:ext uri="{FF2B5EF4-FFF2-40B4-BE49-F238E27FC236}">
                  <a16:creationId xmlns:a16="http://schemas.microsoft.com/office/drawing/2014/main" id="{54D8C5C5-5836-4671-B133-B80680D7057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1072">
              <a:extLst>
                <a:ext uri="{FF2B5EF4-FFF2-40B4-BE49-F238E27FC236}">
                  <a16:creationId xmlns:a16="http://schemas.microsoft.com/office/drawing/2014/main" id="{E1477390-3AF1-477C-9CB1-31AE7E60D7CF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1073">
              <a:extLst>
                <a:ext uri="{FF2B5EF4-FFF2-40B4-BE49-F238E27FC236}">
                  <a16:creationId xmlns:a16="http://schemas.microsoft.com/office/drawing/2014/main" id="{EFB4C918-CA3D-4E08-9F99-2C7B74A17FBF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1074">
              <a:extLst>
                <a:ext uri="{FF2B5EF4-FFF2-40B4-BE49-F238E27FC236}">
                  <a16:creationId xmlns:a16="http://schemas.microsoft.com/office/drawing/2014/main" id="{6299E582-F1C1-49B0-B655-BC8DAC498F69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1075">
              <a:extLst>
                <a:ext uri="{FF2B5EF4-FFF2-40B4-BE49-F238E27FC236}">
                  <a16:creationId xmlns:a16="http://schemas.microsoft.com/office/drawing/2014/main" id="{9561F225-821C-4CF3-B773-9D3C97A95429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1076">
              <a:extLst>
                <a:ext uri="{FF2B5EF4-FFF2-40B4-BE49-F238E27FC236}">
                  <a16:creationId xmlns:a16="http://schemas.microsoft.com/office/drawing/2014/main" id="{A6B0AEEE-D0A3-483B-B9B3-68F0564FBA18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1077">
              <a:extLst>
                <a:ext uri="{FF2B5EF4-FFF2-40B4-BE49-F238E27FC236}">
                  <a16:creationId xmlns:a16="http://schemas.microsoft.com/office/drawing/2014/main" id="{89F9BC2C-C905-47E9-98EE-B972D5A2D32B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1078">
              <a:extLst>
                <a:ext uri="{FF2B5EF4-FFF2-40B4-BE49-F238E27FC236}">
                  <a16:creationId xmlns:a16="http://schemas.microsoft.com/office/drawing/2014/main" id="{0F760A35-E81F-452D-9C9C-7D03E28162B7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1079">
              <a:extLst>
                <a:ext uri="{FF2B5EF4-FFF2-40B4-BE49-F238E27FC236}">
                  <a16:creationId xmlns:a16="http://schemas.microsoft.com/office/drawing/2014/main" id="{99F71605-8C54-4FA1-978C-2F7AB8A9884C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1080">
              <a:extLst>
                <a:ext uri="{FF2B5EF4-FFF2-40B4-BE49-F238E27FC236}">
                  <a16:creationId xmlns:a16="http://schemas.microsoft.com/office/drawing/2014/main" id="{2BDE4C4E-44B9-46B0-8362-6CC0CBE3F8B1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1081">
              <a:extLst>
                <a:ext uri="{FF2B5EF4-FFF2-40B4-BE49-F238E27FC236}">
                  <a16:creationId xmlns:a16="http://schemas.microsoft.com/office/drawing/2014/main" id="{D2A53BED-840F-4D48-99B4-20037ED4E20A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1082">
              <a:extLst>
                <a:ext uri="{FF2B5EF4-FFF2-40B4-BE49-F238E27FC236}">
                  <a16:creationId xmlns:a16="http://schemas.microsoft.com/office/drawing/2014/main" id="{E65F17E1-D484-4D17-8E1F-C2603186A792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1083">
              <a:extLst>
                <a:ext uri="{FF2B5EF4-FFF2-40B4-BE49-F238E27FC236}">
                  <a16:creationId xmlns:a16="http://schemas.microsoft.com/office/drawing/2014/main" id="{0A8015E3-93DB-4E08-B84C-79432037A695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1084">
              <a:extLst>
                <a:ext uri="{FF2B5EF4-FFF2-40B4-BE49-F238E27FC236}">
                  <a16:creationId xmlns:a16="http://schemas.microsoft.com/office/drawing/2014/main" id="{959D5568-D79E-44BF-961E-490CBB8E4ED9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1085">
              <a:extLst>
                <a:ext uri="{FF2B5EF4-FFF2-40B4-BE49-F238E27FC236}">
                  <a16:creationId xmlns:a16="http://schemas.microsoft.com/office/drawing/2014/main" id="{F175B2CB-25A3-4A54-B69A-CAF70C7C551B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1086">
              <a:extLst>
                <a:ext uri="{FF2B5EF4-FFF2-40B4-BE49-F238E27FC236}">
                  <a16:creationId xmlns:a16="http://schemas.microsoft.com/office/drawing/2014/main" id="{E5C0825B-92FB-471D-A2B7-394B35EBA9D2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1087">
              <a:extLst>
                <a:ext uri="{FF2B5EF4-FFF2-40B4-BE49-F238E27FC236}">
                  <a16:creationId xmlns:a16="http://schemas.microsoft.com/office/drawing/2014/main" id="{4B254F84-7225-4C0E-A2AA-AB5A6CB8DEE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1088">
              <a:extLst>
                <a:ext uri="{FF2B5EF4-FFF2-40B4-BE49-F238E27FC236}">
                  <a16:creationId xmlns:a16="http://schemas.microsoft.com/office/drawing/2014/main" id="{7A799A1D-687E-463F-B465-77309B6486AD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1089">
              <a:extLst>
                <a:ext uri="{FF2B5EF4-FFF2-40B4-BE49-F238E27FC236}">
                  <a16:creationId xmlns:a16="http://schemas.microsoft.com/office/drawing/2014/main" id="{1A592239-261B-4AC2-B237-F6828B286AD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1090">
              <a:extLst>
                <a:ext uri="{FF2B5EF4-FFF2-40B4-BE49-F238E27FC236}">
                  <a16:creationId xmlns:a16="http://schemas.microsoft.com/office/drawing/2014/main" id="{7AFC4EA5-C9FE-480E-8424-606800C39EFF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1091">
              <a:extLst>
                <a:ext uri="{FF2B5EF4-FFF2-40B4-BE49-F238E27FC236}">
                  <a16:creationId xmlns:a16="http://schemas.microsoft.com/office/drawing/2014/main" id="{F35D9B2C-7E41-461F-8DEF-6674FFD2AF9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1092">
              <a:extLst>
                <a:ext uri="{FF2B5EF4-FFF2-40B4-BE49-F238E27FC236}">
                  <a16:creationId xmlns:a16="http://schemas.microsoft.com/office/drawing/2014/main" id="{615ECE92-6BDE-445F-A840-D91853D90DA1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1093">
              <a:extLst>
                <a:ext uri="{FF2B5EF4-FFF2-40B4-BE49-F238E27FC236}">
                  <a16:creationId xmlns:a16="http://schemas.microsoft.com/office/drawing/2014/main" id="{EF9F391F-227C-469A-9433-7B67CFEFCEDE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1094">
              <a:extLst>
                <a:ext uri="{FF2B5EF4-FFF2-40B4-BE49-F238E27FC236}">
                  <a16:creationId xmlns:a16="http://schemas.microsoft.com/office/drawing/2014/main" id="{541CB0E4-6E8A-4DFB-A9D6-2CDD6CEF7A0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1095">
              <a:extLst>
                <a:ext uri="{FF2B5EF4-FFF2-40B4-BE49-F238E27FC236}">
                  <a16:creationId xmlns:a16="http://schemas.microsoft.com/office/drawing/2014/main" id="{1A44DD91-0806-42EE-9D72-75B120E2F94C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1096">
              <a:extLst>
                <a:ext uri="{FF2B5EF4-FFF2-40B4-BE49-F238E27FC236}">
                  <a16:creationId xmlns:a16="http://schemas.microsoft.com/office/drawing/2014/main" id="{C22D63DA-4C55-4998-9DEB-A7A69B660BAD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1097">
              <a:extLst>
                <a:ext uri="{FF2B5EF4-FFF2-40B4-BE49-F238E27FC236}">
                  <a16:creationId xmlns:a16="http://schemas.microsoft.com/office/drawing/2014/main" id="{9A124509-C2C2-4903-9BFB-81DD1C406E45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1098">
              <a:extLst>
                <a:ext uri="{FF2B5EF4-FFF2-40B4-BE49-F238E27FC236}">
                  <a16:creationId xmlns:a16="http://schemas.microsoft.com/office/drawing/2014/main" id="{6033F9BB-D956-4A8B-8E5A-EFC295B418F5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1099">
              <a:extLst>
                <a:ext uri="{FF2B5EF4-FFF2-40B4-BE49-F238E27FC236}">
                  <a16:creationId xmlns:a16="http://schemas.microsoft.com/office/drawing/2014/main" id="{EE1384ED-A536-47C2-AF21-D496CF309C51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1100">
              <a:extLst>
                <a:ext uri="{FF2B5EF4-FFF2-40B4-BE49-F238E27FC236}">
                  <a16:creationId xmlns:a16="http://schemas.microsoft.com/office/drawing/2014/main" id="{C93F6553-341B-40C9-ACAF-02A3632BDF8C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1101">
              <a:extLst>
                <a:ext uri="{FF2B5EF4-FFF2-40B4-BE49-F238E27FC236}">
                  <a16:creationId xmlns:a16="http://schemas.microsoft.com/office/drawing/2014/main" id="{7CCC6205-F52D-4DF7-B7B1-BC97BB88B3B6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1102">
              <a:extLst>
                <a:ext uri="{FF2B5EF4-FFF2-40B4-BE49-F238E27FC236}">
                  <a16:creationId xmlns:a16="http://schemas.microsoft.com/office/drawing/2014/main" id="{0F42FF74-0150-4D32-89F4-443DB704CE13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1103">
              <a:extLst>
                <a:ext uri="{FF2B5EF4-FFF2-40B4-BE49-F238E27FC236}">
                  <a16:creationId xmlns:a16="http://schemas.microsoft.com/office/drawing/2014/main" id="{2CD15553-9A6D-42B5-84AC-906EED65892F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1104">
              <a:extLst>
                <a:ext uri="{FF2B5EF4-FFF2-40B4-BE49-F238E27FC236}">
                  <a16:creationId xmlns:a16="http://schemas.microsoft.com/office/drawing/2014/main" id="{2F3296CA-F040-4A55-B8DF-997E41FBF99A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1105">
              <a:extLst>
                <a:ext uri="{FF2B5EF4-FFF2-40B4-BE49-F238E27FC236}">
                  <a16:creationId xmlns:a16="http://schemas.microsoft.com/office/drawing/2014/main" id="{4540B556-5F38-4838-9B7D-9FB145FDCD18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1106">
              <a:extLst>
                <a:ext uri="{FF2B5EF4-FFF2-40B4-BE49-F238E27FC236}">
                  <a16:creationId xmlns:a16="http://schemas.microsoft.com/office/drawing/2014/main" id="{4A18ED2F-B5A4-4C9A-8622-2E9A81A08873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1107">
              <a:extLst>
                <a:ext uri="{FF2B5EF4-FFF2-40B4-BE49-F238E27FC236}">
                  <a16:creationId xmlns:a16="http://schemas.microsoft.com/office/drawing/2014/main" id="{34DEFFC6-2CAD-45C0-98D8-4AD3552B9621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1108">
              <a:extLst>
                <a:ext uri="{FF2B5EF4-FFF2-40B4-BE49-F238E27FC236}">
                  <a16:creationId xmlns:a16="http://schemas.microsoft.com/office/drawing/2014/main" id="{58095B84-78DB-4601-B01F-86551ECCA28E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1109">
              <a:extLst>
                <a:ext uri="{FF2B5EF4-FFF2-40B4-BE49-F238E27FC236}">
                  <a16:creationId xmlns:a16="http://schemas.microsoft.com/office/drawing/2014/main" id="{DF84B940-8A71-402F-BB42-EB6F0B852BCA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1110">
              <a:extLst>
                <a:ext uri="{FF2B5EF4-FFF2-40B4-BE49-F238E27FC236}">
                  <a16:creationId xmlns:a16="http://schemas.microsoft.com/office/drawing/2014/main" id="{3ECAD5A2-F936-4158-B6D9-2B34A9651FCA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1111">
              <a:extLst>
                <a:ext uri="{FF2B5EF4-FFF2-40B4-BE49-F238E27FC236}">
                  <a16:creationId xmlns:a16="http://schemas.microsoft.com/office/drawing/2014/main" id="{58B121BE-D4AD-4FDF-BA73-852A8A29EAFB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1112">
              <a:extLst>
                <a:ext uri="{FF2B5EF4-FFF2-40B4-BE49-F238E27FC236}">
                  <a16:creationId xmlns:a16="http://schemas.microsoft.com/office/drawing/2014/main" id="{A292304A-7AF6-4AFF-B911-3B3A37B2CB7A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1113">
              <a:extLst>
                <a:ext uri="{FF2B5EF4-FFF2-40B4-BE49-F238E27FC236}">
                  <a16:creationId xmlns:a16="http://schemas.microsoft.com/office/drawing/2014/main" id="{4541E6B9-CEDC-498B-8660-06B5E2E3E1F2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1114">
              <a:extLst>
                <a:ext uri="{FF2B5EF4-FFF2-40B4-BE49-F238E27FC236}">
                  <a16:creationId xmlns:a16="http://schemas.microsoft.com/office/drawing/2014/main" id="{89863EBF-988B-4284-92FF-834B8AC6986B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1115">
              <a:extLst>
                <a:ext uri="{FF2B5EF4-FFF2-40B4-BE49-F238E27FC236}">
                  <a16:creationId xmlns:a16="http://schemas.microsoft.com/office/drawing/2014/main" id="{27D4BB22-264B-4845-8AAD-89807E1D15E4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1116">
              <a:extLst>
                <a:ext uri="{FF2B5EF4-FFF2-40B4-BE49-F238E27FC236}">
                  <a16:creationId xmlns:a16="http://schemas.microsoft.com/office/drawing/2014/main" id="{22333502-0579-4BDE-B354-6F1C965F7F0B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1117">
              <a:extLst>
                <a:ext uri="{FF2B5EF4-FFF2-40B4-BE49-F238E27FC236}">
                  <a16:creationId xmlns:a16="http://schemas.microsoft.com/office/drawing/2014/main" id="{500081EA-DA88-4D2C-90F8-9562D1E58741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1118">
              <a:extLst>
                <a:ext uri="{FF2B5EF4-FFF2-40B4-BE49-F238E27FC236}">
                  <a16:creationId xmlns:a16="http://schemas.microsoft.com/office/drawing/2014/main" id="{F0D4296C-0DEF-494A-BEFE-224B856D5ED2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1119">
              <a:extLst>
                <a:ext uri="{FF2B5EF4-FFF2-40B4-BE49-F238E27FC236}">
                  <a16:creationId xmlns:a16="http://schemas.microsoft.com/office/drawing/2014/main" id="{12668B74-3A02-4087-A4EA-3B6773A8B164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1120">
              <a:extLst>
                <a:ext uri="{FF2B5EF4-FFF2-40B4-BE49-F238E27FC236}">
                  <a16:creationId xmlns:a16="http://schemas.microsoft.com/office/drawing/2014/main" id="{280E97D6-E010-45D2-AFC5-55DB1CE9964F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1121">
              <a:extLst>
                <a:ext uri="{FF2B5EF4-FFF2-40B4-BE49-F238E27FC236}">
                  <a16:creationId xmlns:a16="http://schemas.microsoft.com/office/drawing/2014/main" id="{9545E1B9-F681-416C-9A2F-E9723E9AED93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1122">
              <a:extLst>
                <a:ext uri="{FF2B5EF4-FFF2-40B4-BE49-F238E27FC236}">
                  <a16:creationId xmlns:a16="http://schemas.microsoft.com/office/drawing/2014/main" id="{F017590E-BD71-4997-9EFF-F9A11C192133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1123">
              <a:extLst>
                <a:ext uri="{FF2B5EF4-FFF2-40B4-BE49-F238E27FC236}">
                  <a16:creationId xmlns:a16="http://schemas.microsoft.com/office/drawing/2014/main" id="{D73112BD-962C-48B9-A2B3-4D76175DF863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1124">
              <a:extLst>
                <a:ext uri="{FF2B5EF4-FFF2-40B4-BE49-F238E27FC236}">
                  <a16:creationId xmlns:a16="http://schemas.microsoft.com/office/drawing/2014/main" id="{AE03DF58-CCAF-4717-8324-6B56940CB75B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1125">
              <a:extLst>
                <a:ext uri="{FF2B5EF4-FFF2-40B4-BE49-F238E27FC236}">
                  <a16:creationId xmlns:a16="http://schemas.microsoft.com/office/drawing/2014/main" id="{D6BE86DC-D11A-482B-915D-2C025D31AEC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1126">
              <a:extLst>
                <a:ext uri="{FF2B5EF4-FFF2-40B4-BE49-F238E27FC236}">
                  <a16:creationId xmlns:a16="http://schemas.microsoft.com/office/drawing/2014/main" id="{DA820AB9-B5D6-42F8-9B1E-ABAB4EC226F5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1127">
              <a:extLst>
                <a:ext uri="{FF2B5EF4-FFF2-40B4-BE49-F238E27FC236}">
                  <a16:creationId xmlns:a16="http://schemas.microsoft.com/office/drawing/2014/main" id="{1098F546-1A46-459A-9C2E-219B9029E63C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28">
              <a:extLst>
                <a:ext uri="{FF2B5EF4-FFF2-40B4-BE49-F238E27FC236}">
                  <a16:creationId xmlns:a16="http://schemas.microsoft.com/office/drawing/2014/main" id="{3CB0F2EF-6D1C-451D-B93F-A9746AA1E489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58">
              <a:extLst>
                <a:ext uri="{FF2B5EF4-FFF2-40B4-BE49-F238E27FC236}">
                  <a16:creationId xmlns:a16="http://schemas.microsoft.com/office/drawing/2014/main" id="{A2F5A216-F3CC-4C4C-A198-A75C46EEDF91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59">
              <a:extLst>
                <a:ext uri="{FF2B5EF4-FFF2-40B4-BE49-F238E27FC236}">
                  <a16:creationId xmlns:a16="http://schemas.microsoft.com/office/drawing/2014/main" id="{4753FC1D-B4D0-4BB7-A3DA-1F5E942DF50B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0">
              <a:extLst>
                <a:ext uri="{FF2B5EF4-FFF2-40B4-BE49-F238E27FC236}">
                  <a16:creationId xmlns:a16="http://schemas.microsoft.com/office/drawing/2014/main" id="{88C00CF9-99D2-4AE0-A919-C66514E9049A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61">
              <a:extLst>
                <a:ext uri="{FF2B5EF4-FFF2-40B4-BE49-F238E27FC236}">
                  <a16:creationId xmlns:a16="http://schemas.microsoft.com/office/drawing/2014/main" id="{833A8147-FABB-472B-B820-2A6B955BB5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62">
              <a:extLst>
                <a:ext uri="{FF2B5EF4-FFF2-40B4-BE49-F238E27FC236}">
                  <a16:creationId xmlns:a16="http://schemas.microsoft.com/office/drawing/2014/main" id="{AE2ADDBF-850C-42DB-962A-57676A6FF3CF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63">
              <a:extLst>
                <a:ext uri="{FF2B5EF4-FFF2-40B4-BE49-F238E27FC236}">
                  <a16:creationId xmlns:a16="http://schemas.microsoft.com/office/drawing/2014/main" id="{35EA3152-FBFA-4419-A4F3-5F43C9F6D97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64">
              <a:extLst>
                <a:ext uri="{FF2B5EF4-FFF2-40B4-BE49-F238E27FC236}">
                  <a16:creationId xmlns:a16="http://schemas.microsoft.com/office/drawing/2014/main" id="{BC5F4566-3043-4B26-B777-801DBD19E36E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65">
              <a:extLst>
                <a:ext uri="{FF2B5EF4-FFF2-40B4-BE49-F238E27FC236}">
                  <a16:creationId xmlns:a16="http://schemas.microsoft.com/office/drawing/2014/main" id="{7A8ECA60-0BA4-4B4A-976B-A24BA80A0978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66">
              <a:extLst>
                <a:ext uri="{FF2B5EF4-FFF2-40B4-BE49-F238E27FC236}">
                  <a16:creationId xmlns:a16="http://schemas.microsoft.com/office/drawing/2014/main" id="{B4D8BFC7-E40F-48E5-B03B-F9E637F13F83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67">
              <a:extLst>
                <a:ext uri="{FF2B5EF4-FFF2-40B4-BE49-F238E27FC236}">
                  <a16:creationId xmlns:a16="http://schemas.microsoft.com/office/drawing/2014/main" id="{D4E6D31B-B013-487A-A29F-754D3B415818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68">
              <a:extLst>
                <a:ext uri="{FF2B5EF4-FFF2-40B4-BE49-F238E27FC236}">
                  <a16:creationId xmlns:a16="http://schemas.microsoft.com/office/drawing/2014/main" id="{75BE77E2-1F70-466C-B271-4B92B6242077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69">
              <a:extLst>
                <a:ext uri="{FF2B5EF4-FFF2-40B4-BE49-F238E27FC236}">
                  <a16:creationId xmlns:a16="http://schemas.microsoft.com/office/drawing/2014/main" id="{8E7B6AF1-B021-4CC9-AC12-11A5AB2A2F9A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0">
              <a:extLst>
                <a:ext uri="{FF2B5EF4-FFF2-40B4-BE49-F238E27FC236}">
                  <a16:creationId xmlns:a16="http://schemas.microsoft.com/office/drawing/2014/main" id="{1A6A19F0-2C48-43F1-B0DB-B49EFFE55E17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71">
              <a:extLst>
                <a:ext uri="{FF2B5EF4-FFF2-40B4-BE49-F238E27FC236}">
                  <a16:creationId xmlns:a16="http://schemas.microsoft.com/office/drawing/2014/main" id="{BFFA98B2-29A6-4827-B0AD-14A7A40CCD07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72">
              <a:extLst>
                <a:ext uri="{FF2B5EF4-FFF2-40B4-BE49-F238E27FC236}">
                  <a16:creationId xmlns:a16="http://schemas.microsoft.com/office/drawing/2014/main" id="{4F999042-5972-4E3B-A3F0-11543E61EB2C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73">
              <a:extLst>
                <a:ext uri="{FF2B5EF4-FFF2-40B4-BE49-F238E27FC236}">
                  <a16:creationId xmlns:a16="http://schemas.microsoft.com/office/drawing/2014/main" id="{F0AD573E-6DBF-4643-AFA0-EFB1F8576D8B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74">
              <a:extLst>
                <a:ext uri="{FF2B5EF4-FFF2-40B4-BE49-F238E27FC236}">
                  <a16:creationId xmlns:a16="http://schemas.microsoft.com/office/drawing/2014/main" id="{6C0E4F98-1383-4442-AFC8-D01FFEB40D90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75">
              <a:extLst>
                <a:ext uri="{FF2B5EF4-FFF2-40B4-BE49-F238E27FC236}">
                  <a16:creationId xmlns:a16="http://schemas.microsoft.com/office/drawing/2014/main" id="{5EAD93F6-CA75-4D1C-B028-E1C60FBF0E31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76">
              <a:extLst>
                <a:ext uri="{FF2B5EF4-FFF2-40B4-BE49-F238E27FC236}">
                  <a16:creationId xmlns:a16="http://schemas.microsoft.com/office/drawing/2014/main" id="{B3EAAD5E-52D0-4C3D-949C-837DACB00836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77">
              <a:extLst>
                <a:ext uri="{FF2B5EF4-FFF2-40B4-BE49-F238E27FC236}">
                  <a16:creationId xmlns:a16="http://schemas.microsoft.com/office/drawing/2014/main" id="{9BB95FBC-9E12-4E17-87C2-A22EEE853EDE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78">
              <a:extLst>
                <a:ext uri="{FF2B5EF4-FFF2-40B4-BE49-F238E27FC236}">
                  <a16:creationId xmlns:a16="http://schemas.microsoft.com/office/drawing/2014/main" id="{41DEB13F-DED1-444A-B754-08D873D4AE64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79">
              <a:extLst>
                <a:ext uri="{FF2B5EF4-FFF2-40B4-BE49-F238E27FC236}">
                  <a16:creationId xmlns:a16="http://schemas.microsoft.com/office/drawing/2014/main" id="{CB1AD705-9A58-4E07-B993-FD4A61EA20A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0">
              <a:extLst>
                <a:ext uri="{FF2B5EF4-FFF2-40B4-BE49-F238E27FC236}">
                  <a16:creationId xmlns:a16="http://schemas.microsoft.com/office/drawing/2014/main" id="{04429EC3-9FD4-430F-9D63-91545EFF049D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81">
              <a:extLst>
                <a:ext uri="{FF2B5EF4-FFF2-40B4-BE49-F238E27FC236}">
                  <a16:creationId xmlns:a16="http://schemas.microsoft.com/office/drawing/2014/main" id="{DA7D9482-0056-4E4C-BBF1-C2D431348D6F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82">
              <a:extLst>
                <a:ext uri="{FF2B5EF4-FFF2-40B4-BE49-F238E27FC236}">
                  <a16:creationId xmlns:a16="http://schemas.microsoft.com/office/drawing/2014/main" id="{56EFC2B5-D863-47E0-84B6-83A676A0F46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83">
              <a:extLst>
                <a:ext uri="{FF2B5EF4-FFF2-40B4-BE49-F238E27FC236}">
                  <a16:creationId xmlns:a16="http://schemas.microsoft.com/office/drawing/2014/main" id="{D3D07652-4E7A-4DBE-8C1A-BCCCCA367B34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84">
              <a:extLst>
                <a:ext uri="{FF2B5EF4-FFF2-40B4-BE49-F238E27FC236}">
                  <a16:creationId xmlns:a16="http://schemas.microsoft.com/office/drawing/2014/main" id="{81DA10A0-B7F6-4BEC-A222-439AB42E45A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85">
              <a:extLst>
                <a:ext uri="{FF2B5EF4-FFF2-40B4-BE49-F238E27FC236}">
                  <a16:creationId xmlns:a16="http://schemas.microsoft.com/office/drawing/2014/main" id="{D384B4E6-A16B-4E02-A167-42200C1D490F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86">
              <a:extLst>
                <a:ext uri="{FF2B5EF4-FFF2-40B4-BE49-F238E27FC236}">
                  <a16:creationId xmlns:a16="http://schemas.microsoft.com/office/drawing/2014/main" id="{9066C783-9184-4B3E-B5D1-D81C74D5E5CF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87">
              <a:extLst>
                <a:ext uri="{FF2B5EF4-FFF2-40B4-BE49-F238E27FC236}">
                  <a16:creationId xmlns:a16="http://schemas.microsoft.com/office/drawing/2014/main" id="{A21CA49D-B390-406D-8408-40806945CFC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1188">
              <a:extLst>
                <a:ext uri="{FF2B5EF4-FFF2-40B4-BE49-F238E27FC236}">
                  <a16:creationId xmlns:a16="http://schemas.microsoft.com/office/drawing/2014/main" id="{6C62D4D6-0A3C-4107-95B3-3EF773B6C58B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3" name="latent_circle">
            <a:hlinkClick r:id="" action="ppaction://media"/>
            <a:extLst>
              <a:ext uri="{FF2B5EF4-FFF2-40B4-BE49-F238E27FC236}">
                <a16:creationId xmlns:a16="http://schemas.microsoft.com/office/drawing/2014/main" id="{2DEAF749-EDF5-4BD7-9365-F0F2C8C8F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038" y="1479633"/>
            <a:ext cx="4979432" cy="402905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ABF67B92-D357-3632-2128-9CF4E827601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Helvetica" panose="020B0604020202020204" pitchFamily="34" charset="0"/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</p:spTree>
    <p:extLst>
      <p:ext uri="{BB962C8B-B14F-4D97-AF65-F5344CB8AC3E}">
        <p14:creationId xmlns:p14="http://schemas.microsoft.com/office/powerpoint/2010/main" val="1266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4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6D695-D595-182D-0A95-BAD1EADB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AEC6BA4-CC18-FEF2-A7F2-691E32B92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55" y="1702897"/>
            <a:ext cx="5111506" cy="3913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784D74-85DD-175B-2D91-7C3DF31D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261" y="2023001"/>
            <a:ext cx="4191000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A25ED4-B6AA-6791-B489-25EAFEEFF664}"/>
              </a:ext>
            </a:extLst>
          </p:cNvPr>
          <p:cNvSpPr txBox="1"/>
          <p:nvPr/>
        </p:nvSpPr>
        <p:spPr>
          <a:xfrm>
            <a:off x="6924040" y="3247990"/>
            <a:ext cx="493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latin typeface="Calibri" panose="020F0502020204030204" pitchFamily="34" charset="0"/>
              </a:rPr>
              <a:t>More inputs,</a:t>
            </a:r>
          </a:p>
          <a:p>
            <a:r>
              <a:rPr lang="en-GB" dirty="0">
                <a:latin typeface="Calibri" panose="020F0502020204030204" pitchFamily="34" charset="0"/>
              </a:rPr>
              <a:t>M</a:t>
            </a:r>
            <a:r>
              <a:rPr lang="en-BE" dirty="0">
                <a:latin typeface="Calibri" panose="020F0502020204030204" pitchFamily="34" charset="0"/>
              </a:rPr>
              <a:t>ore parameters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DBBEE-29BA-A9C3-1564-5D38AB8E77F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linear regression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4E67F-4D55-8509-E521-686FFB4A8F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913"/>
          <a:stretch/>
        </p:blipFill>
        <p:spPr>
          <a:xfrm>
            <a:off x="5725161" y="4433510"/>
            <a:ext cx="5438139" cy="7810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7091BD-F543-1D3A-29D1-BC3821D2D76B}"/>
              </a:ext>
            </a:extLst>
          </p:cNvPr>
          <p:cNvCxnSpPr/>
          <p:nvPr/>
        </p:nvCxnSpPr>
        <p:spPr>
          <a:xfrm>
            <a:off x="6616700" y="3124200"/>
            <a:ext cx="0" cy="10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74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2634099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5BA75B3-1672-42A6-B978-77C10358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9" y="2622412"/>
            <a:ext cx="3556183" cy="34101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A88CFBA-9BB8-41D7-9BBC-53340B40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412" y="2620127"/>
            <a:ext cx="3562533" cy="3454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(denoising autoencoder)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C75F5-99D9-6DDD-3108-99612166F5CD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i="0" dirty="0">
                <a:solidFill>
                  <a:srgbClr val="292929"/>
                </a:solidFill>
                <a:effectLst/>
                <a:latin typeface="source-serif-pro"/>
              </a:rPr>
              <a:t>Autoencoders can easily be trained to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denoise </a:t>
            </a:r>
            <a:r>
              <a:rPr lang="en-GB" sz="2000" i="0" dirty="0">
                <a:solidFill>
                  <a:srgbClr val="292929"/>
                </a:solidFill>
                <a:effectLst/>
                <a:latin typeface="source-serif-pro"/>
              </a:rPr>
              <a:t>image data, expression data, …</a:t>
            </a:r>
          </a:p>
          <a:p>
            <a:pPr algn="l"/>
            <a:endParaRPr lang="en-GB" sz="2000" b="1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02124"/>
                </a:solidFill>
                <a:effectLst/>
                <a:latin typeface="Google Sans"/>
              </a:rPr>
              <a:t>The principle is to force the latent space layer capture the most robust features by reconstructing a clean input from a corrupted one.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873523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71FCF-6374-642C-B091-DAB1264F8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659D95-96CF-F539-65B2-2BAA84EEB0E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solidFill>
                <a:schemeClr val="bg1"/>
              </a:solidFill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F6DFDEE-0CD2-A61A-894A-5932FDF5A6A3}"/>
              </a:ext>
            </a:extLst>
          </p:cNvPr>
          <p:cNvGrpSpPr/>
          <p:nvPr/>
        </p:nvGrpSpPr>
        <p:grpSpPr>
          <a:xfrm>
            <a:off x="445518" y="975260"/>
            <a:ext cx="3317440" cy="3214305"/>
            <a:chOff x="445518" y="975260"/>
            <a:chExt cx="3317440" cy="32143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DD8FFD-E672-44B4-A116-33469FDECB72}"/>
                </a:ext>
              </a:extLst>
            </p:cNvPr>
            <p:cNvSpPr/>
            <p:nvPr/>
          </p:nvSpPr>
          <p:spPr>
            <a:xfrm>
              <a:off x="3112992" y="975260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241311D-F3EA-AC87-7D82-8BAF4CFD49D8}"/>
                </a:ext>
              </a:extLst>
            </p:cNvPr>
            <p:cNvSpPr/>
            <p:nvPr/>
          </p:nvSpPr>
          <p:spPr>
            <a:xfrm>
              <a:off x="445518" y="97526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66EFBA-B714-EED5-56A2-E67483F6F62F}"/>
                </a:ext>
              </a:extLst>
            </p:cNvPr>
            <p:cNvSpPr/>
            <p:nvPr/>
          </p:nvSpPr>
          <p:spPr>
            <a:xfrm>
              <a:off x="456971" y="183335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19621B-303F-C4C2-54F1-D2F2FFB93C88}"/>
                </a:ext>
              </a:extLst>
            </p:cNvPr>
            <p:cNvSpPr/>
            <p:nvPr/>
          </p:nvSpPr>
          <p:spPr>
            <a:xfrm>
              <a:off x="456971" y="2686475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E03C9B-1ACE-8076-F920-5A01D80FF362}"/>
                </a:ext>
              </a:extLst>
            </p:cNvPr>
            <p:cNvSpPr/>
            <p:nvPr/>
          </p:nvSpPr>
          <p:spPr>
            <a:xfrm>
              <a:off x="445518" y="3539599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38B8D7-F2FF-BE63-13A2-C906A872323C}"/>
                </a:ext>
              </a:extLst>
            </p:cNvPr>
            <p:cNvCxnSpPr>
              <a:stCxn id="10" idx="6"/>
              <a:endCxn id="6" idx="2"/>
            </p:cNvCxnSpPr>
            <p:nvPr/>
          </p:nvCxnSpPr>
          <p:spPr>
            <a:xfrm flipV="1">
              <a:off x="1095484" y="1300243"/>
              <a:ext cx="2017508" cy="1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592962-2E55-75D9-3C0B-917084723E78}"/>
                </a:ext>
              </a:extLst>
            </p:cNvPr>
            <p:cNvCxnSpPr>
              <a:stCxn id="11" idx="6"/>
              <a:endCxn id="6" idx="2"/>
            </p:cNvCxnSpPr>
            <p:nvPr/>
          </p:nvCxnSpPr>
          <p:spPr>
            <a:xfrm flipV="1">
              <a:off x="1106937" y="1300243"/>
              <a:ext cx="2006055" cy="858091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461572-2CB2-BC69-B0FE-467BAFBB42DF}"/>
                </a:ext>
              </a:extLst>
            </p:cNvPr>
            <p:cNvCxnSpPr>
              <a:stCxn id="12" idx="6"/>
              <a:endCxn id="6" idx="2"/>
            </p:cNvCxnSpPr>
            <p:nvPr/>
          </p:nvCxnSpPr>
          <p:spPr>
            <a:xfrm flipV="1">
              <a:off x="1106937" y="1300243"/>
              <a:ext cx="2006055" cy="1711215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1FC31B1-B873-8374-683A-4999E56CB63D}"/>
                </a:ext>
              </a:extLst>
            </p:cNvPr>
            <p:cNvCxnSpPr>
              <a:stCxn id="13" idx="6"/>
              <a:endCxn id="6" idx="2"/>
            </p:cNvCxnSpPr>
            <p:nvPr/>
          </p:nvCxnSpPr>
          <p:spPr>
            <a:xfrm flipV="1">
              <a:off x="1095484" y="1300243"/>
              <a:ext cx="2017508" cy="2564339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A511D1-1D83-ED71-D48A-EB48CF79A523}"/>
                </a:ext>
              </a:extLst>
            </p:cNvPr>
            <p:cNvSpPr txBox="1"/>
            <p:nvPr/>
          </p:nvSpPr>
          <p:spPr>
            <a:xfrm>
              <a:off x="3101538" y="1971184"/>
              <a:ext cx="649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…</a:t>
              </a:r>
              <a:endParaRPr lang="LID4096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E7B8829-7A20-F238-0AD7-3F2A21C5419A}"/>
              </a:ext>
            </a:extLst>
          </p:cNvPr>
          <p:cNvSpPr txBox="1"/>
          <p:nvPr/>
        </p:nvSpPr>
        <p:spPr>
          <a:xfrm>
            <a:off x="222250" y="102372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1F6704-2A01-6316-FDC7-63FF3A5C49B7}"/>
                  </a:ext>
                </a:extLst>
              </p:cNvPr>
              <p:cNvSpPr txBox="1"/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1F6704-2A01-6316-FDC7-63FF3A5C4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blipFill>
                <a:blip r:embed="rId2"/>
                <a:stretch>
                  <a:fillRect l="-1092" b="-287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02C5E-0891-F383-5689-D33DFCBD72A6}"/>
                  </a:ext>
                </a:extLst>
              </p:cNvPr>
              <p:cNvSpPr txBox="1"/>
              <p:nvPr/>
            </p:nvSpPr>
            <p:spPr>
              <a:xfrm>
                <a:off x="509509" y="1066000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DE02C5E-0891-F383-5689-D33DFCBD7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09" y="1066000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E4E381-8390-348E-02C4-4FF7F96C083F}"/>
                  </a:ext>
                </a:extLst>
              </p:cNvPr>
              <p:cNvSpPr txBox="1"/>
              <p:nvPr/>
            </p:nvSpPr>
            <p:spPr>
              <a:xfrm>
                <a:off x="509509" y="1933963"/>
                <a:ext cx="599125" cy="652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E4E381-8390-348E-02C4-4FF7F96C0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09" y="1933963"/>
                <a:ext cx="599125" cy="652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CA02E7-CB1C-6FC6-3F7C-9B6585463614}"/>
                  </a:ext>
                </a:extLst>
              </p:cNvPr>
              <p:cNvSpPr txBox="1"/>
              <p:nvPr/>
            </p:nvSpPr>
            <p:spPr>
              <a:xfrm>
                <a:off x="443131" y="2823426"/>
                <a:ext cx="6655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DCA02E7-CB1C-6FC6-3F7C-9B6585463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31" y="2823426"/>
                <a:ext cx="6655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AADAB7-F0BE-543A-207E-1A1B88BD5CC5}"/>
                  </a:ext>
                </a:extLst>
              </p:cNvPr>
              <p:cNvSpPr txBox="1"/>
              <p:nvPr/>
            </p:nvSpPr>
            <p:spPr>
              <a:xfrm>
                <a:off x="513666" y="3635707"/>
                <a:ext cx="599125" cy="663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AADAB7-F0BE-543A-207E-1A1B88BD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66" y="3635707"/>
                <a:ext cx="599125" cy="6632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6648CE-F764-1071-C773-00D7D1AD054C}"/>
                  </a:ext>
                </a:extLst>
              </p:cNvPr>
              <p:cNvSpPr txBox="1"/>
              <p:nvPr/>
            </p:nvSpPr>
            <p:spPr>
              <a:xfrm>
                <a:off x="3164290" y="1114334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6648CE-F764-1071-C773-00D7D1AD0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290" y="1114334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DF7709C-C0A6-DEB8-AB80-D8FBB25C2174}"/>
                  </a:ext>
                </a:extLst>
              </p:cNvPr>
              <p:cNvSpPr txBox="1"/>
              <p:nvPr/>
            </p:nvSpPr>
            <p:spPr>
              <a:xfrm>
                <a:off x="1420467" y="895365"/>
                <a:ext cx="6499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DF7709C-C0A6-DEB8-AB80-D8FBB25C2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67" y="895365"/>
                <a:ext cx="649966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9A13DE2-DDAB-F2B8-FC77-81D4DFBFC049}"/>
                  </a:ext>
                </a:extLst>
              </p:cNvPr>
              <p:cNvSpPr txBox="1"/>
              <p:nvPr/>
            </p:nvSpPr>
            <p:spPr>
              <a:xfrm>
                <a:off x="1420467" y="1442032"/>
                <a:ext cx="6499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BE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9A13DE2-DDAB-F2B8-FC77-81D4DFBFC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67" y="1442032"/>
                <a:ext cx="649966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7A0C72-7BDB-1D5B-494F-40385ED403BE}"/>
                  </a:ext>
                </a:extLst>
              </p:cNvPr>
              <p:cNvSpPr txBox="1"/>
              <p:nvPr/>
            </p:nvSpPr>
            <p:spPr>
              <a:xfrm>
                <a:off x="1420467" y="2466214"/>
                <a:ext cx="64996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sz="1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BE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F7A0C72-7BDB-1D5B-494F-40385ED40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67" y="2466214"/>
                <a:ext cx="649966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912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C6BA5-3007-2AE8-6F4A-D00F4FE35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61C59D-6B70-6CE1-F9AE-F810114B9E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solidFill>
                <a:schemeClr val="bg1"/>
              </a:solidFill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9B36B3-45D2-511E-B27C-D17F25ED5546}"/>
              </a:ext>
            </a:extLst>
          </p:cNvPr>
          <p:cNvSpPr txBox="1"/>
          <p:nvPr/>
        </p:nvSpPr>
        <p:spPr>
          <a:xfrm>
            <a:off x="222250" y="102372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11AA5C1-13DA-BC2E-B5A9-FD6C1EBFEA24}"/>
                  </a:ext>
                </a:extLst>
              </p:cNvPr>
              <p:cNvSpPr txBox="1"/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11AA5C1-13DA-BC2E-B5A9-FD6C1EBF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blipFill>
                <a:blip r:embed="rId2"/>
                <a:stretch>
                  <a:fillRect l="-1092" b="-287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74269C4D-30F1-9CA7-AC21-63A0E56F5E17}"/>
              </a:ext>
            </a:extLst>
          </p:cNvPr>
          <p:cNvGrpSpPr/>
          <p:nvPr/>
        </p:nvGrpSpPr>
        <p:grpSpPr>
          <a:xfrm>
            <a:off x="443131" y="975261"/>
            <a:ext cx="3322214" cy="3323704"/>
            <a:chOff x="443131" y="975261"/>
            <a:chExt cx="3322214" cy="332370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DDAE942-4EFB-D8FF-8379-532473438C80}"/>
                </a:ext>
              </a:extLst>
            </p:cNvPr>
            <p:cNvSpPr/>
            <p:nvPr/>
          </p:nvSpPr>
          <p:spPr>
            <a:xfrm>
              <a:off x="3110605" y="183335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A5632D-5DE8-765D-103E-8BAB41C357C8}"/>
                </a:ext>
              </a:extLst>
            </p:cNvPr>
            <p:cNvSpPr/>
            <p:nvPr/>
          </p:nvSpPr>
          <p:spPr>
            <a:xfrm>
              <a:off x="3110605" y="2686475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DD8EA8E-689E-72D1-5839-D286D191A9E9}"/>
                </a:ext>
              </a:extLst>
            </p:cNvPr>
            <p:cNvSpPr/>
            <p:nvPr/>
          </p:nvSpPr>
          <p:spPr>
            <a:xfrm>
              <a:off x="3099152" y="3539599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71CD66-C3DF-6E50-9B2D-D4C25E7C22AF}"/>
                </a:ext>
              </a:extLst>
            </p:cNvPr>
            <p:cNvSpPr/>
            <p:nvPr/>
          </p:nvSpPr>
          <p:spPr>
            <a:xfrm>
              <a:off x="443131" y="97526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D3165FC-6A1C-E4C0-0998-A0B8E1BDA06F}"/>
                </a:ext>
              </a:extLst>
            </p:cNvPr>
            <p:cNvSpPr/>
            <p:nvPr/>
          </p:nvSpPr>
          <p:spPr>
            <a:xfrm>
              <a:off x="454584" y="183335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D74FD71-0E85-ABF0-BFC7-278F1F7A7F43}"/>
                </a:ext>
              </a:extLst>
            </p:cNvPr>
            <p:cNvSpPr/>
            <p:nvPr/>
          </p:nvSpPr>
          <p:spPr>
            <a:xfrm>
              <a:off x="454584" y="2686475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91B4D4F-1615-2D6C-B0B4-CC1B12497B7C}"/>
                </a:ext>
              </a:extLst>
            </p:cNvPr>
            <p:cNvSpPr/>
            <p:nvPr/>
          </p:nvSpPr>
          <p:spPr>
            <a:xfrm>
              <a:off x="443131" y="3539599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1BF5EF5-8593-E432-C27A-EC3EA790D4C7}"/>
                </a:ext>
              </a:extLst>
            </p:cNvPr>
            <p:cNvCxnSpPr>
              <a:stCxn id="57" idx="6"/>
              <a:endCxn id="54" idx="2"/>
            </p:cNvCxnSpPr>
            <p:nvPr/>
          </p:nvCxnSpPr>
          <p:spPr>
            <a:xfrm>
              <a:off x="1093097" y="1300244"/>
              <a:ext cx="2017508" cy="85809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9EA4FD-A370-7768-0C73-801D96E91C9D}"/>
                </a:ext>
              </a:extLst>
            </p:cNvPr>
            <p:cNvCxnSpPr>
              <a:stCxn id="57" idx="6"/>
              <a:endCxn id="55" idx="2"/>
            </p:cNvCxnSpPr>
            <p:nvPr/>
          </p:nvCxnSpPr>
          <p:spPr>
            <a:xfrm>
              <a:off x="1093097" y="1300244"/>
              <a:ext cx="2017508" cy="171121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6A7038D-8984-BBF6-3F24-FBFC515186C5}"/>
                </a:ext>
              </a:extLst>
            </p:cNvPr>
            <p:cNvCxnSpPr>
              <a:stCxn id="57" idx="6"/>
              <a:endCxn id="56" idx="2"/>
            </p:cNvCxnSpPr>
            <p:nvPr/>
          </p:nvCxnSpPr>
          <p:spPr>
            <a:xfrm>
              <a:off x="1093097" y="1300244"/>
              <a:ext cx="2006055" cy="256433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4BD8D06-C2A4-BF9B-A991-5CEEC4C35BF2}"/>
                </a:ext>
              </a:extLst>
            </p:cNvPr>
            <p:cNvCxnSpPr>
              <a:stCxn id="58" idx="6"/>
              <a:endCxn id="54" idx="2"/>
            </p:cNvCxnSpPr>
            <p:nvPr/>
          </p:nvCxnSpPr>
          <p:spPr>
            <a:xfrm>
              <a:off x="1104550" y="2158334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B42CD40-5470-CD3B-FBE2-F5313231EF89}"/>
                </a:ext>
              </a:extLst>
            </p:cNvPr>
            <p:cNvCxnSpPr>
              <a:stCxn id="58" idx="6"/>
              <a:endCxn id="55" idx="2"/>
            </p:cNvCxnSpPr>
            <p:nvPr/>
          </p:nvCxnSpPr>
          <p:spPr>
            <a:xfrm>
              <a:off x="1104550" y="2158334"/>
              <a:ext cx="2006055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CBF3FE6-A30F-8D25-0AE7-F13A58882CAF}"/>
                </a:ext>
              </a:extLst>
            </p:cNvPr>
            <p:cNvCxnSpPr>
              <a:stCxn id="58" idx="6"/>
              <a:endCxn id="56" idx="2"/>
            </p:cNvCxnSpPr>
            <p:nvPr/>
          </p:nvCxnSpPr>
          <p:spPr>
            <a:xfrm>
              <a:off x="1104550" y="2158334"/>
              <a:ext cx="1994602" cy="170624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71B4A72-7846-9EE9-05F5-42518D110070}"/>
                </a:ext>
              </a:extLst>
            </p:cNvPr>
            <p:cNvCxnSpPr>
              <a:stCxn id="59" idx="6"/>
              <a:endCxn id="54" idx="2"/>
            </p:cNvCxnSpPr>
            <p:nvPr/>
          </p:nvCxnSpPr>
          <p:spPr>
            <a:xfrm flipV="1">
              <a:off x="1104550" y="2158334"/>
              <a:ext cx="2006055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ABF6225-77EE-EE6A-EA02-D073A3D01A17}"/>
                </a:ext>
              </a:extLst>
            </p:cNvPr>
            <p:cNvCxnSpPr>
              <a:stCxn id="59" idx="6"/>
              <a:endCxn id="55" idx="2"/>
            </p:cNvCxnSpPr>
            <p:nvPr/>
          </p:nvCxnSpPr>
          <p:spPr>
            <a:xfrm>
              <a:off x="1104550" y="3011458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A024800-8F25-B483-9623-A6E6EE401A93}"/>
                </a:ext>
              </a:extLst>
            </p:cNvPr>
            <p:cNvCxnSpPr>
              <a:stCxn id="59" idx="6"/>
              <a:endCxn id="56" idx="2"/>
            </p:cNvCxnSpPr>
            <p:nvPr/>
          </p:nvCxnSpPr>
          <p:spPr>
            <a:xfrm>
              <a:off x="1104550" y="3011458"/>
              <a:ext cx="1994602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3CB962B-F894-684A-7EC1-6CC98D593142}"/>
                </a:ext>
              </a:extLst>
            </p:cNvPr>
            <p:cNvCxnSpPr>
              <a:stCxn id="60" idx="6"/>
              <a:endCxn id="54" idx="2"/>
            </p:cNvCxnSpPr>
            <p:nvPr/>
          </p:nvCxnSpPr>
          <p:spPr>
            <a:xfrm flipV="1">
              <a:off x="1093097" y="2158334"/>
              <a:ext cx="2017508" cy="170624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34B1162-E299-EEDF-AFD2-58FA194AA25D}"/>
                </a:ext>
              </a:extLst>
            </p:cNvPr>
            <p:cNvCxnSpPr>
              <a:stCxn id="60" idx="6"/>
              <a:endCxn id="55" idx="2"/>
            </p:cNvCxnSpPr>
            <p:nvPr/>
          </p:nvCxnSpPr>
          <p:spPr>
            <a:xfrm flipV="1">
              <a:off x="1093097" y="3011458"/>
              <a:ext cx="2017508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8CC5D54-1A7E-0415-7EEA-2BFD010289B6}"/>
                </a:ext>
              </a:extLst>
            </p:cNvPr>
            <p:cNvCxnSpPr>
              <a:stCxn id="60" idx="6"/>
              <a:endCxn id="56" idx="2"/>
            </p:cNvCxnSpPr>
            <p:nvPr/>
          </p:nvCxnSpPr>
          <p:spPr>
            <a:xfrm>
              <a:off x="1093097" y="3864582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9813E46-94C6-DD38-9C11-AEF04C7B087B}"/>
                    </a:ext>
                  </a:extLst>
                </p:cNvPr>
                <p:cNvSpPr txBox="1"/>
                <p:nvPr/>
              </p:nvSpPr>
              <p:spPr>
                <a:xfrm>
                  <a:off x="509509" y="1066000"/>
                  <a:ext cx="599125" cy="6686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9813E46-94C6-DD38-9C11-AEF04C7B08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09" y="1066000"/>
                  <a:ext cx="599125" cy="6686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517EB95-F8AE-98E0-5437-C3234D0F116A}"/>
                    </a:ext>
                  </a:extLst>
                </p:cNvPr>
                <p:cNvSpPr txBox="1"/>
                <p:nvPr/>
              </p:nvSpPr>
              <p:spPr>
                <a:xfrm>
                  <a:off x="509509" y="1933963"/>
                  <a:ext cx="599125" cy="6528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517EB95-F8AE-98E0-5437-C3234D0F1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09" y="1933963"/>
                  <a:ext cx="599125" cy="6528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E683C5E-215E-911E-A64F-6793438C930A}"/>
                    </a:ext>
                  </a:extLst>
                </p:cNvPr>
                <p:cNvSpPr txBox="1"/>
                <p:nvPr/>
              </p:nvSpPr>
              <p:spPr>
                <a:xfrm>
                  <a:off x="443131" y="2823426"/>
                  <a:ext cx="66550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EE683C5E-215E-911E-A64F-6793438C9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131" y="2823426"/>
                  <a:ext cx="66550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2FE79B8-62A2-52DD-ECEA-532E089A2168}"/>
                    </a:ext>
                  </a:extLst>
                </p:cNvPr>
                <p:cNvSpPr txBox="1"/>
                <p:nvPr/>
              </p:nvSpPr>
              <p:spPr>
                <a:xfrm>
                  <a:off x="513666" y="3635707"/>
                  <a:ext cx="599125" cy="6632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2FE79B8-62A2-52DD-ECEA-532E089A2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66" y="3635707"/>
                  <a:ext cx="599125" cy="6632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4B4499-4623-1F3D-341A-FF3EE4792E68}"/>
                    </a:ext>
                  </a:extLst>
                </p:cNvPr>
                <p:cNvSpPr txBox="1"/>
                <p:nvPr/>
              </p:nvSpPr>
              <p:spPr>
                <a:xfrm>
                  <a:off x="3159516" y="1967458"/>
                  <a:ext cx="526264" cy="3728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2400" b="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4B4499-4623-1F3D-341A-FF3EE4792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9516" y="1967458"/>
                  <a:ext cx="526264" cy="372859"/>
                </a:xfrm>
                <a:prstGeom prst="rect">
                  <a:avLst/>
                </a:prstGeom>
                <a:blipFill>
                  <a:blip r:embed="rId7"/>
                  <a:stretch>
                    <a:fillRect t="-1639" b="-16393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736ADE2-D6B3-2927-D6D5-22F88E484C85}"/>
                    </a:ext>
                  </a:extLst>
                </p:cNvPr>
                <p:cNvSpPr txBox="1"/>
                <p:nvPr/>
              </p:nvSpPr>
              <p:spPr>
                <a:xfrm>
                  <a:off x="3140866" y="3662973"/>
                  <a:ext cx="526264" cy="3754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BE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2400" b="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736ADE2-D6B3-2927-D6D5-22F88E484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866" y="3662973"/>
                  <a:ext cx="526264" cy="375424"/>
                </a:xfrm>
                <a:prstGeom prst="rect">
                  <a:avLst/>
                </a:prstGeom>
                <a:blipFill>
                  <a:blip r:embed="rId8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3685D83-75FA-3275-2CBD-F49F5E7F1F46}"/>
                </a:ext>
              </a:extLst>
            </p:cNvPr>
            <p:cNvSpPr/>
            <p:nvPr/>
          </p:nvSpPr>
          <p:spPr>
            <a:xfrm>
              <a:off x="3115379" y="980227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8B59DDE-43A1-D899-AE42-1E54C7352C39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>
              <a:off x="1093097" y="1300244"/>
              <a:ext cx="2022282" cy="4966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ED52296-860E-FF73-6DAE-9555A9D7DA8C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1104550" y="1305210"/>
              <a:ext cx="2010829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DA148F5-7098-896C-B617-126F4B49688D}"/>
                    </a:ext>
                  </a:extLst>
                </p:cNvPr>
                <p:cNvSpPr txBox="1"/>
                <p:nvPr/>
              </p:nvSpPr>
              <p:spPr>
                <a:xfrm>
                  <a:off x="3164290" y="1114334"/>
                  <a:ext cx="526264" cy="3728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BE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GB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sz="2400" b="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DA148F5-7098-896C-B617-126F4B496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4290" y="1114334"/>
                  <a:ext cx="526264" cy="372859"/>
                </a:xfrm>
                <a:prstGeom prst="rect">
                  <a:avLst/>
                </a:prstGeom>
                <a:blipFill>
                  <a:blip r:embed="rId9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AF76BF3-955F-DA18-FA4C-D39F0F7993E2}"/>
                  </a:ext>
                </a:extLst>
              </p:cNvPr>
              <p:cNvSpPr txBox="1"/>
              <p:nvPr/>
            </p:nvSpPr>
            <p:spPr>
              <a:xfrm>
                <a:off x="4491418" y="1921900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AF76BF3-955F-DA18-FA4C-D39F0F799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1921900"/>
                <a:ext cx="7255064" cy="399918"/>
              </a:xfrm>
              <a:prstGeom prst="rect">
                <a:avLst/>
              </a:prstGeom>
              <a:blipFill>
                <a:blip r:embed="rId10"/>
                <a:stretch>
                  <a:fillRect l="-1092" b="-287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F0C5D9E-F917-39DC-12D5-B2875D4C6B72}"/>
                  </a:ext>
                </a:extLst>
              </p:cNvPr>
              <p:cNvSpPr txBox="1"/>
              <p:nvPr/>
            </p:nvSpPr>
            <p:spPr>
              <a:xfrm>
                <a:off x="4491418" y="3570765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F0C5D9E-F917-39DC-12D5-B2875D4C6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3570765"/>
                <a:ext cx="7255064" cy="399918"/>
              </a:xfrm>
              <a:prstGeom prst="rect">
                <a:avLst/>
              </a:prstGeom>
              <a:blipFill>
                <a:blip r:embed="rId11"/>
                <a:stretch>
                  <a:fillRect l="-1092" b="-2923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B52E762-7815-F521-0012-378FEC80DB71}"/>
                  </a:ext>
                </a:extLst>
              </p:cNvPr>
              <p:cNvSpPr txBox="1"/>
              <p:nvPr/>
            </p:nvSpPr>
            <p:spPr>
              <a:xfrm>
                <a:off x="4482352" y="2824676"/>
                <a:ext cx="72550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B52E762-7815-F521-0012-378FEC80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52" y="2824676"/>
                <a:ext cx="7255064" cy="3735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DBE92BD-BF39-E6B6-629D-6B818D3DC58D}"/>
                  </a:ext>
                </a:extLst>
              </p:cNvPr>
              <p:cNvSpPr txBox="1"/>
              <p:nvPr/>
            </p:nvSpPr>
            <p:spPr>
              <a:xfrm>
                <a:off x="3097110" y="2830158"/>
                <a:ext cx="6655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DBE92BD-BF39-E6B6-629D-6B818D3D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10" y="2830158"/>
                <a:ext cx="66550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726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B7625-70AD-9A7C-1DF3-69C18E49A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BD58FD-8B4E-2221-C119-C593B3C7428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solidFill>
                <a:schemeClr val="bg1"/>
              </a:solidFill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B039A7-1E11-90B0-1871-CCEC6D38F149}"/>
                  </a:ext>
                </a:extLst>
              </p:cNvPr>
              <p:cNvSpPr txBox="1"/>
              <p:nvPr/>
            </p:nvSpPr>
            <p:spPr>
              <a:xfrm>
                <a:off x="4653744" y="4833115"/>
                <a:ext cx="6912279" cy="15278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BE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BE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BE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BE" sz="24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BE" sz="24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BE" sz="24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BE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BE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BE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BE" sz="2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BE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BE" sz="2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B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B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BE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B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BE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BE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B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BE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BE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BE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BE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BE" sz="2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BE" sz="2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BE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B039A7-1E11-90B0-1871-CCEC6D38F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744" y="4833115"/>
                <a:ext cx="6912279" cy="1527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B96516D8-EDE6-0B6E-C247-AB7B520963BE}"/>
              </a:ext>
            </a:extLst>
          </p:cNvPr>
          <p:cNvSpPr txBox="1"/>
          <p:nvPr/>
        </p:nvSpPr>
        <p:spPr>
          <a:xfrm>
            <a:off x="222250" y="102372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matrix representation of weights, biases, and activations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A114796-9386-B2B0-5159-ABBC63C0D945}"/>
              </a:ext>
            </a:extLst>
          </p:cNvPr>
          <p:cNvGrpSpPr/>
          <p:nvPr/>
        </p:nvGrpSpPr>
        <p:grpSpPr>
          <a:xfrm>
            <a:off x="443131" y="975261"/>
            <a:ext cx="3322214" cy="3323704"/>
            <a:chOff x="443131" y="975261"/>
            <a:chExt cx="3322214" cy="332370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0095ED-9A26-BF42-B5C0-10BBF6BEA624}"/>
                </a:ext>
              </a:extLst>
            </p:cNvPr>
            <p:cNvSpPr/>
            <p:nvPr/>
          </p:nvSpPr>
          <p:spPr>
            <a:xfrm>
              <a:off x="3110605" y="183335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890565A-4759-9968-3236-FD84CD2F2C14}"/>
                </a:ext>
              </a:extLst>
            </p:cNvPr>
            <p:cNvSpPr/>
            <p:nvPr/>
          </p:nvSpPr>
          <p:spPr>
            <a:xfrm>
              <a:off x="3110605" y="2686475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BFF7067-3ABA-1833-A0EA-0619DD7C8A9C}"/>
                </a:ext>
              </a:extLst>
            </p:cNvPr>
            <p:cNvSpPr/>
            <p:nvPr/>
          </p:nvSpPr>
          <p:spPr>
            <a:xfrm>
              <a:off x="3099152" y="3539599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3840BF-CD69-074D-D7C9-84E1B131FCD2}"/>
                </a:ext>
              </a:extLst>
            </p:cNvPr>
            <p:cNvSpPr/>
            <p:nvPr/>
          </p:nvSpPr>
          <p:spPr>
            <a:xfrm>
              <a:off x="443131" y="97526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9E9E1BA-1B88-6571-860C-1AD7242D3681}"/>
                </a:ext>
              </a:extLst>
            </p:cNvPr>
            <p:cNvSpPr/>
            <p:nvPr/>
          </p:nvSpPr>
          <p:spPr>
            <a:xfrm>
              <a:off x="454584" y="1833351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AD780F5-2399-977D-D61F-E582816E1631}"/>
                </a:ext>
              </a:extLst>
            </p:cNvPr>
            <p:cNvSpPr/>
            <p:nvPr/>
          </p:nvSpPr>
          <p:spPr>
            <a:xfrm>
              <a:off x="454584" y="2686475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96C8ED7-2061-2FC9-0552-860588D53B63}"/>
                </a:ext>
              </a:extLst>
            </p:cNvPr>
            <p:cNvSpPr/>
            <p:nvPr/>
          </p:nvSpPr>
          <p:spPr>
            <a:xfrm>
              <a:off x="443131" y="3539599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DF88D35-BF93-BF91-5122-660AB04354F2}"/>
                </a:ext>
              </a:extLst>
            </p:cNvPr>
            <p:cNvCxnSpPr>
              <a:stCxn id="57" idx="6"/>
              <a:endCxn id="54" idx="2"/>
            </p:cNvCxnSpPr>
            <p:nvPr/>
          </p:nvCxnSpPr>
          <p:spPr>
            <a:xfrm>
              <a:off x="1093097" y="1300244"/>
              <a:ext cx="2017508" cy="85809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6ACD360-5BEA-D5D3-6882-AD8B30AC8D86}"/>
                </a:ext>
              </a:extLst>
            </p:cNvPr>
            <p:cNvCxnSpPr>
              <a:stCxn id="57" idx="6"/>
              <a:endCxn id="55" idx="2"/>
            </p:cNvCxnSpPr>
            <p:nvPr/>
          </p:nvCxnSpPr>
          <p:spPr>
            <a:xfrm>
              <a:off x="1093097" y="1300244"/>
              <a:ext cx="2017508" cy="171121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D4999C-27BB-6E58-0683-B2A2B7868156}"/>
                </a:ext>
              </a:extLst>
            </p:cNvPr>
            <p:cNvCxnSpPr>
              <a:stCxn id="57" idx="6"/>
              <a:endCxn id="56" idx="2"/>
            </p:cNvCxnSpPr>
            <p:nvPr/>
          </p:nvCxnSpPr>
          <p:spPr>
            <a:xfrm>
              <a:off x="1093097" y="1300244"/>
              <a:ext cx="2006055" cy="256433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16A79EF-F875-691B-4562-7A00F90E3DDC}"/>
                </a:ext>
              </a:extLst>
            </p:cNvPr>
            <p:cNvCxnSpPr>
              <a:stCxn id="58" idx="6"/>
              <a:endCxn id="54" idx="2"/>
            </p:cNvCxnSpPr>
            <p:nvPr/>
          </p:nvCxnSpPr>
          <p:spPr>
            <a:xfrm>
              <a:off x="1104550" y="2158334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14C0F21-6607-C66D-9F21-18A7473CEB37}"/>
                </a:ext>
              </a:extLst>
            </p:cNvPr>
            <p:cNvCxnSpPr>
              <a:stCxn id="58" idx="6"/>
              <a:endCxn id="55" idx="2"/>
            </p:cNvCxnSpPr>
            <p:nvPr/>
          </p:nvCxnSpPr>
          <p:spPr>
            <a:xfrm>
              <a:off x="1104550" y="2158334"/>
              <a:ext cx="2006055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FCDD5A1-3BE1-8450-4DB5-06970F3783C9}"/>
                </a:ext>
              </a:extLst>
            </p:cNvPr>
            <p:cNvCxnSpPr>
              <a:stCxn id="58" idx="6"/>
              <a:endCxn id="56" idx="2"/>
            </p:cNvCxnSpPr>
            <p:nvPr/>
          </p:nvCxnSpPr>
          <p:spPr>
            <a:xfrm>
              <a:off x="1104550" y="2158334"/>
              <a:ext cx="1994602" cy="170624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A512EC-D21D-9E9D-3733-C6445CE1529F}"/>
                </a:ext>
              </a:extLst>
            </p:cNvPr>
            <p:cNvCxnSpPr>
              <a:stCxn id="59" idx="6"/>
              <a:endCxn id="54" idx="2"/>
            </p:cNvCxnSpPr>
            <p:nvPr/>
          </p:nvCxnSpPr>
          <p:spPr>
            <a:xfrm flipV="1">
              <a:off x="1104550" y="2158334"/>
              <a:ext cx="2006055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E7F346B-88D9-C663-B407-5715F86E3E2B}"/>
                </a:ext>
              </a:extLst>
            </p:cNvPr>
            <p:cNvCxnSpPr>
              <a:stCxn id="59" idx="6"/>
              <a:endCxn id="55" idx="2"/>
            </p:cNvCxnSpPr>
            <p:nvPr/>
          </p:nvCxnSpPr>
          <p:spPr>
            <a:xfrm>
              <a:off x="1104550" y="3011458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FC5BF98-A1EA-7C52-8934-258A97C653B2}"/>
                </a:ext>
              </a:extLst>
            </p:cNvPr>
            <p:cNvCxnSpPr>
              <a:stCxn id="59" idx="6"/>
              <a:endCxn id="56" idx="2"/>
            </p:cNvCxnSpPr>
            <p:nvPr/>
          </p:nvCxnSpPr>
          <p:spPr>
            <a:xfrm>
              <a:off x="1104550" y="3011458"/>
              <a:ext cx="1994602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C589657-5ADE-AB0B-DFBB-824B0028F90B}"/>
                </a:ext>
              </a:extLst>
            </p:cNvPr>
            <p:cNvCxnSpPr>
              <a:stCxn id="60" idx="6"/>
              <a:endCxn id="54" idx="2"/>
            </p:cNvCxnSpPr>
            <p:nvPr/>
          </p:nvCxnSpPr>
          <p:spPr>
            <a:xfrm flipV="1">
              <a:off x="1093097" y="2158334"/>
              <a:ext cx="2017508" cy="1706248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31DE6CB-C2E2-966E-F079-2FB397100DB8}"/>
                </a:ext>
              </a:extLst>
            </p:cNvPr>
            <p:cNvCxnSpPr>
              <a:stCxn id="60" idx="6"/>
              <a:endCxn id="55" idx="2"/>
            </p:cNvCxnSpPr>
            <p:nvPr/>
          </p:nvCxnSpPr>
          <p:spPr>
            <a:xfrm flipV="1">
              <a:off x="1093097" y="3011458"/>
              <a:ext cx="2017508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AC42398-8BE6-F77B-27E4-552510A7F305}"/>
                </a:ext>
              </a:extLst>
            </p:cNvPr>
            <p:cNvCxnSpPr>
              <a:stCxn id="60" idx="6"/>
              <a:endCxn id="56" idx="2"/>
            </p:cNvCxnSpPr>
            <p:nvPr/>
          </p:nvCxnSpPr>
          <p:spPr>
            <a:xfrm>
              <a:off x="1093097" y="3864582"/>
              <a:ext cx="2006055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3EFF8DB-FB79-E794-E05B-EE0C1DBC2656}"/>
                    </a:ext>
                  </a:extLst>
                </p:cNvPr>
                <p:cNvSpPr txBox="1"/>
                <p:nvPr/>
              </p:nvSpPr>
              <p:spPr>
                <a:xfrm>
                  <a:off x="509509" y="1066000"/>
                  <a:ext cx="599125" cy="6686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3EFF8DB-FB79-E794-E05B-EE0C1DBC2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09" y="1066000"/>
                  <a:ext cx="599125" cy="66864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B9AA6EE-35E3-6152-C293-95F75A31ADA2}"/>
                    </a:ext>
                  </a:extLst>
                </p:cNvPr>
                <p:cNvSpPr txBox="1"/>
                <p:nvPr/>
              </p:nvSpPr>
              <p:spPr>
                <a:xfrm>
                  <a:off x="509509" y="1933963"/>
                  <a:ext cx="599125" cy="6528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B9AA6EE-35E3-6152-C293-95F75A31AD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09" y="1933963"/>
                  <a:ext cx="599125" cy="6528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F8658F-EFB9-4737-70C5-6742F450024B}"/>
                    </a:ext>
                  </a:extLst>
                </p:cNvPr>
                <p:cNvSpPr txBox="1"/>
                <p:nvPr/>
              </p:nvSpPr>
              <p:spPr>
                <a:xfrm>
                  <a:off x="443131" y="2823426"/>
                  <a:ext cx="66550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CF8658F-EFB9-4737-70C5-6742F45002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131" y="2823426"/>
                  <a:ext cx="66550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0BACD6-0C6A-7A6B-E270-4B405DB4431F}"/>
                    </a:ext>
                  </a:extLst>
                </p:cNvPr>
                <p:cNvSpPr txBox="1"/>
                <p:nvPr/>
              </p:nvSpPr>
              <p:spPr>
                <a:xfrm>
                  <a:off x="513666" y="3635707"/>
                  <a:ext cx="599125" cy="6632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BE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oMath>
                    </m:oMathPara>
                  </a14:m>
                  <a:endParaRPr lang="en-GB" sz="2400" b="0" dirty="0"/>
                </a:p>
                <a:p>
                  <a:endParaRPr lang="en-GB" b="0" dirty="0"/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620BACD6-0C6A-7A6B-E270-4B405DB44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66" y="3635707"/>
                  <a:ext cx="599125" cy="66325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E9F4B42-D152-789E-750C-163F29AFE637}"/>
                </a:ext>
              </a:extLst>
            </p:cNvPr>
            <p:cNvSpPr/>
            <p:nvPr/>
          </p:nvSpPr>
          <p:spPr>
            <a:xfrm>
              <a:off x="3115379" y="980227"/>
              <a:ext cx="649966" cy="6499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97B4CFD-EF18-FAFE-644F-A5E4BC0323AF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>
              <a:off x="1093097" y="1300244"/>
              <a:ext cx="2022282" cy="4966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FA1D4A0-751D-5F7B-EF70-B1E5CF9E91F3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1104550" y="1305210"/>
              <a:ext cx="2010829" cy="853124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B5DAF43-8822-9CA7-D3B3-10C0CA9E60FF}"/>
                  </a:ext>
                </a:extLst>
              </p:cNvPr>
              <p:cNvSpPr txBox="1"/>
              <p:nvPr/>
            </p:nvSpPr>
            <p:spPr>
              <a:xfrm>
                <a:off x="3097110" y="2830158"/>
                <a:ext cx="66550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B5DAF43-8822-9CA7-D3B3-10C0CA9E6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10" y="2830158"/>
                <a:ext cx="6655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C5C291-4332-8DC5-79A1-2062AE44E2A8}"/>
              </a:ext>
            </a:extLst>
          </p:cNvPr>
          <p:cNvCxnSpPr>
            <a:cxnSpLocks/>
          </p:cNvCxnSpPr>
          <p:nvPr/>
        </p:nvCxnSpPr>
        <p:spPr>
          <a:xfrm>
            <a:off x="8166100" y="4298965"/>
            <a:ext cx="0" cy="4772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7114DB4-76DA-FA2E-B8F0-1EB04390DBD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482351" y="5517753"/>
            <a:ext cx="0" cy="4772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0AE0182-EC88-5CA0-CB35-1B40361ACCD8}"/>
                  </a:ext>
                </a:extLst>
              </p:cNvPr>
              <p:cNvSpPr txBox="1"/>
              <p:nvPr/>
            </p:nvSpPr>
            <p:spPr>
              <a:xfrm>
                <a:off x="509509" y="5534234"/>
                <a:ext cx="36179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BE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BE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BE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B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BE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BE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BE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BE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B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B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BE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BE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BE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B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BE" sz="2400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0AE0182-EC88-5CA0-CB35-1B40361AC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09" y="5534234"/>
                <a:ext cx="3617991" cy="369332"/>
              </a:xfrm>
              <a:prstGeom prst="rect">
                <a:avLst/>
              </a:prstGeom>
              <a:blipFill>
                <a:blip r:embed="rId8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C0B248-0533-8DD9-4033-0FBB3C5FBF58}"/>
                  </a:ext>
                </a:extLst>
              </p:cNvPr>
              <p:cNvSpPr txBox="1"/>
              <p:nvPr/>
            </p:nvSpPr>
            <p:spPr>
              <a:xfrm>
                <a:off x="3159516" y="196745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C0B248-0533-8DD9-4033-0FBB3C5FB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516" y="1967458"/>
                <a:ext cx="526264" cy="372859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F265D4-472E-AB28-FC0A-29EDB198E538}"/>
                  </a:ext>
                </a:extLst>
              </p:cNvPr>
              <p:cNvSpPr txBox="1"/>
              <p:nvPr/>
            </p:nvSpPr>
            <p:spPr>
              <a:xfrm>
                <a:off x="3140866" y="3662973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F265D4-472E-AB28-FC0A-29EDB198E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866" y="3662973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4F63A-1384-4A74-8C4F-9D722A072A2D}"/>
                  </a:ext>
                </a:extLst>
              </p:cNvPr>
              <p:cNvSpPr txBox="1"/>
              <p:nvPr/>
            </p:nvSpPr>
            <p:spPr>
              <a:xfrm>
                <a:off x="3164290" y="1114334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4F63A-1384-4A74-8C4F-9D722A072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290" y="1114334"/>
                <a:ext cx="526264" cy="372859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4A329E-F22C-7104-3E44-F24A1308AEDB}"/>
                  </a:ext>
                </a:extLst>
              </p:cNvPr>
              <p:cNvSpPr txBox="1"/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4A329E-F22C-7104-3E44-F24A1308A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1036616"/>
                <a:ext cx="7255064" cy="399918"/>
              </a:xfrm>
              <a:prstGeom prst="rect">
                <a:avLst/>
              </a:prstGeom>
              <a:blipFill>
                <a:blip r:embed="rId12"/>
                <a:stretch>
                  <a:fillRect l="-1092" b="-287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E3049-1DFA-AFF0-F450-9BF458894D3F}"/>
                  </a:ext>
                </a:extLst>
              </p:cNvPr>
              <p:cNvSpPr txBox="1"/>
              <p:nvPr/>
            </p:nvSpPr>
            <p:spPr>
              <a:xfrm>
                <a:off x="4491418" y="1921900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E3049-1DFA-AFF0-F450-9BF458894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1921900"/>
                <a:ext cx="7255064" cy="399918"/>
              </a:xfrm>
              <a:prstGeom prst="rect">
                <a:avLst/>
              </a:prstGeom>
              <a:blipFill>
                <a:blip r:embed="rId13"/>
                <a:stretch>
                  <a:fillRect l="-1092" b="-2878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F37F66-4EC5-AD10-D935-D2B21988D369}"/>
                  </a:ext>
                </a:extLst>
              </p:cNvPr>
              <p:cNvSpPr txBox="1"/>
              <p:nvPr/>
            </p:nvSpPr>
            <p:spPr>
              <a:xfrm>
                <a:off x="4491418" y="3570765"/>
                <a:ext cx="7255064" cy="399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BE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B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BE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BE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BE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BE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BE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BE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BE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BE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BE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B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E" sz="2400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F37F66-4EC5-AD10-D935-D2B21988D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18" y="3570765"/>
                <a:ext cx="7255064" cy="399918"/>
              </a:xfrm>
              <a:prstGeom prst="rect">
                <a:avLst/>
              </a:prstGeom>
              <a:blipFill>
                <a:blip r:embed="rId14"/>
                <a:stretch>
                  <a:fillRect l="-1092" b="-29231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5962D-B036-5BE5-AF80-EC7D6663167A}"/>
                  </a:ext>
                </a:extLst>
              </p:cNvPr>
              <p:cNvSpPr txBox="1"/>
              <p:nvPr/>
            </p:nvSpPr>
            <p:spPr>
              <a:xfrm>
                <a:off x="4482352" y="2824676"/>
                <a:ext cx="72550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5962D-B036-5BE5-AF80-EC7D66631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352" y="2824676"/>
                <a:ext cx="7255064" cy="3735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314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AB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ctangular speaker on a table&#10;&#10;Description automatically generated">
            <a:extLst>
              <a:ext uri="{FF2B5EF4-FFF2-40B4-BE49-F238E27FC236}">
                <a16:creationId xmlns:a16="http://schemas.microsoft.com/office/drawing/2014/main" id="{85721B92-A5E1-E3AC-38A2-E391BDC93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05A5C-0392-658D-6CC3-CBD6B1E4E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B34E2-F95B-322C-FF29-82416FFF6AB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logistic </a:t>
            </a:r>
            <a:r>
              <a:rPr lang="en-US" sz="2800" dirty="0">
                <a:latin typeface="+mj-lt"/>
                <a:ea typeface="Lato" panose="020B0604020202020204" pitchFamily="34" charset="0"/>
                <a:cs typeface="Helvetica" panose="020B0604020202020204" pitchFamily="34" charset="0"/>
              </a:rPr>
              <a:t>regression</a:t>
            </a:r>
            <a:endParaRPr lang="en-GB" sz="2800" dirty="0">
              <a:latin typeface="+mj-lt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3820D-7902-7D88-BA06-9E36D94D70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847"/>
          <a:stretch/>
        </p:blipFill>
        <p:spPr>
          <a:xfrm>
            <a:off x="5725161" y="4485897"/>
            <a:ext cx="5853184" cy="676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8DB29B-CCC9-B64D-02B5-E843E7AA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08" y="1714127"/>
            <a:ext cx="4514850" cy="443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C1C2FC-101F-D9E3-1328-9E8421ACC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861" y="2023001"/>
            <a:ext cx="3286125" cy="828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8A54CF-30A1-73A0-EF0E-F508BB0BD640}"/>
              </a:ext>
            </a:extLst>
          </p:cNvPr>
          <p:cNvSpPr txBox="1"/>
          <p:nvPr/>
        </p:nvSpPr>
        <p:spPr>
          <a:xfrm>
            <a:off x="6924040" y="3247990"/>
            <a:ext cx="493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latin typeface="Calibri" panose="020F0502020204030204" pitchFamily="34" charset="0"/>
              </a:rPr>
              <a:t>More inputs,</a:t>
            </a:r>
          </a:p>
          <a:p>
            <a:r>
              <a:rPr lang="en-GB" dirty="0">
                <a:latin typeface="Calibri" panose="020F0502020204030204" pitchFamily="34" charset="0"/>
              </a:rPr>
              <a:t>M</a:t>
            </a:r>
            <a:r>
              <a:rPr lang="en-BE" dirty="0">
                <a:latin typeface="Calibri" panose="020F0502020204030204" pitchFamily="34" charset="0"/>
              </a:rPr>
              <a:t>ore parameters</a:t>
            </a:r>
            <a:endParaRPr lang="en-GB" dirty="0">
              <a:latin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3D4FB-9EDB-634E-C9C8-8A8A2DD4CFC3}"/>
              </a:ext>
            </a:extLst>
          </p:cNvPr>
          <p:cNvCxnSpPr/>
          <p:nvPr/>
        </p:nvCxnSpPr>
        <p:spPr>
          <a:xfrm>
            <a:off x="6616700" y="3124200"/>
            <a:ext cx="0" cy="10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325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5847496" y="31735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99532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99532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blipFill>
                <a:blip r:embed="rId8"/>
                <a:stretch>
                  <a:fillRect l="-10625" r="-10625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8E5F-9F50-8514-A689-65987D914389}"/>
                  </a:ext>
                </a:extLst>
              </p:cNvPr>
              <p:cNvSpPr txBox="1"/>
              <p:nvPr/>
            </p:nvSpPr>
            <p:spPr>
              <a:xfrm>
                <a:off x="3671940" y="2380307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8E5F-9F50-8514-A689-65987D91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2380307"/>
                <a:ext cx="373820" cy="369332"/>
              </a:xfrm>
              <a:prstGeom prst="rect">
                <a:avLst/>
              </a:prstGeom>
              <a:blipFill>
                <a:blip r:embed="rId9"/>
                <a:stretch>
                  <a:fillRect l="-17742" r="-4839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EA65A-DD61-D9FB-A9B7-8A11D6412BE6}"/>
                  </a:ext>
                </a:extLst>
              </p:cNvPr>
              <p:cNvSpPr txBox="1"/>
              <p:nvPr/>
            </p:nvSpPr>
            <p:spPr>
              <a:xfrm>
                <a:off x="3671940" y="2954313"/>
                <a:ext cx="36670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EA65A-DD61-D9FB-A9B7-8A11D641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2954313"/>
                <a:ext cx="366702" cy="369332"/>
              </a:xfrm>
              <a:prstGeom prst="rect">
                <a:avLst/>
              </a:prstGeom>
              <a:blipFill>
                <a:blip r:embed="rId10"/>
                <a:stretch>
                  <a:fillRect l="-18033" r="-4918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9BC4B-A266-5516-0A7F-824E08456F73}"/>
                  </a:ext>
                </a:extLst>
              </p:cNvPr>
              <p:cNvSpPr txBox="1"/>
              <p:nvPr/>
            </p:nvSpPr>
            <p:spPr>
              <a:xfrm>
                <a:off x="3671940" y="3503066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9BC4B-A266-5516-0A7F-824E08456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3503066"/>
                <a:ext cx="373820" cy="369332"/>
              </a:xfrm>
              <a:prstGeom prst="rect">
                <a:avLst/>
              </a:prstGeom>
              <a:blipFill>
                <a:blip r:embed="rId11"/>
                <a:stretch>
                  <a:fillRect l="-17742" r="-4839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41CC6-96B7-E83F-1AA0-7EB4EEE0D511}"/>
                  </a:ext>
                </a:extLst>
              </p:cNvPr>
              <p:cNvSpPr txBox="1"/>
              <p:nvPr/>
            </p:nvSpPr>
            <p:spPr>
              <a:xfrm>
                <a:off x="3674243" y="4114355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41CC6-96B7-E83F-1AA0-7EB4EEE0D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243" y="4114355"/>
                <a:ext cx="373820" cy="369332"/>
              </a:xfrm>
              <a:prstGeom prst="rect">
                <a:avLst/>
              </a:prstGeom>
              <a:blipFill>
                <a:blip r:embed="rId12"/>
                <a:stretch>
                  <a:fillRect l="-17460" r="-4762" b="-1111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946E8-18C2-F39B-8077-DB77B3B7DEA2}"/>
                  </a:ext>
                </a:extLst>
              </p:cNvPr>
              <p:cNvSpPr txBox="1"/>
              <p:nvPr/>
            </p:nvSpPr>
            <p:spPr>
              <a:xfrm>
                <a:off x="4579605" y="3022980"/>
                <a:ext cx="67210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sz="2400" dirty="0"/>
                  <a:t> =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946E8-18C2-F39B-8077-DB77B3B7D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605" y="3022980"/>
                <a:ext cx="672107" cy="369332"/>
              </a:xfrm>
              <a:prstGeom prst="rect">
                <a:avLst/>
              </a:prstGeom>
              <a:blipFill>
                <a:blip r:embed="rId13"/>
                <a:stretch>
                  <a:fillRect l="-16216" t="-26667" r="-26126" b="-5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32A1BDA-07A1-88D7-FC53-94A3D7AE473F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follows: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5370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DC6956-6F89-CE57-B477-CF5DE000426B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 (ctrl-click image):</a:t>
            </a:r>
            <a:endParaRPr lang="LID4096" sz="2000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0A67C3CB-9496-0233-A03C-3DB0BAD77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85" y="1276012"/>
            <a:ext cx="8051531" cy="476918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174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4CA9C-B5A2-BCB2-DB3F-CAAE7CBFB2D1}"/>
              </a:ext>
            </a:extLst>
          </p:cNvPr>
          <p:cNvSpPr txBox="1"/>
          <p:nvPr/>
        </p:nvSpPr>
        <p:spPr>
          <a:xfrm>
            <a:off x="235438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</a:t>
            </a:r>
            <a:r>
              <a:rPr lang="en-BE" sz="2000" dirty="0"/>
              <a:t>many </a:t>
            </a:r>
            <a:r>
              <a:rPr lang="en-GB" sz="2000" dirty="0"/>
              <a:t>logistic </a:t>
            </a:r>
            <a:r>
              <a:rPr lang="en-BE" sz="2000" dirty="0"/>
              <a:t>regressions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An additional logistic model is added as a </a:t>
            </a:r>
            <a:r>
              <a:rPr lang="en-GB" sz="2000" b="1" dirty="0"/>
              <a:t>node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.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9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02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4CA9C-B5A2-BCB2-DB3F-CAAE7CBFB2D1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</a:t>
            </a:r>
            <a:r>
              <a:rPr lang="en-BE" sz="2000" dirty="0"/>
              <a:t>many </a:t>
            </a:r>
            <a:r>
              <a:rPr lang="en-GB" sz="2000" dirty="0"/>
              <a:t>logistic </a:t>
            </a:r>
            <a:r>
              <a:rPr lang="en-BE" sz="2000" dirty="0"/>
              <a:t>regressions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An additional logistic model is added as a </a:t>
            </a:r>
            <a:r>
              <a:rPr lang="en-GB" sz="2000" b="1" dirty="0"/>
              <a:t>node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7759022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5845211" y="3178684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cxnSpLocks/>
            <a:stCxn id="12" idx="6"/>
            <a:endCxn id="36" idx="2"/>
          </p:cNvCxnSpPr>
          <p:nvPr/>
        </p:nvCxnSpPr>
        <p:spPr>
          <a:xfrm>
            <a:off x="5845211" y="4031808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B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blipFill>
                <a:blip r:embed="rId10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11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63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1744</Words>
  <Application>Microsoft Office PowerPoint</Application>
  <PresentationFormat>Widescreen</PresentationFormat>
  <Paragraphs>575</Paragraphs>
  <Slides>44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Courier New</vt:lpstr>
      <vt:lpstr>Google Sans</vt:lpstr>
      <vt:lpstr>Helvetica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Ralf Gabriels</cp:lastModifiedBy>
  <cp:revision>9</cp:revision>
  <dcterms:created xsi:type="dcterms:W3CDTF">2023-04-14T15:28:04Z</dcterms:created>
  <dcterms:modified xsi:type="dcterms:W3CDTF">2024-11-24T17:58:21Z</dcterms:modified>
</cp:coreProperties>
</file>